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77" r:id="rId4"/>
    <p:sldMasterId id="2147484114" r:id="rId5"/>
  </p:sldMasterIdLst>
  <p:sldIdLst>
    <p:sldId id="257" r:id="rId6"/>
    <p:sldId id="284" r:id="rId7"/>
    <p:sldId id="275" r:id="rId8"/>
    <p:sldId id="283" r:id="rId9"/>
    <p:sldId id="276" r:id="rId10"/>
    <p:sldId id="288" r:id="rId11"/>
    <p:sldId id="286" r:id="rId12"/>
    <p:sldId id="280" r:id="rId13"/>
    <p:sldId id="281" r:id="rId14"/>
    <p:sldId id="285" r:id="rId15"/>
    <p:sldId id="287" r:id="rId16"/>
  </p:sldIdLst>
  <p:sldSz cx="12192000" cy="6858000"/>
  <p:notesSz cx="6805613" cy="9944100"/>
  <p:defaultTextStyle>
    <a:defPPr>
      <a:defRPr lang="nl-B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1pPr>
    <a:lvl2pPr marL="609585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2pPr>
    <a:lvl3pPr marL="121917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3pPr>
    <a:lvl4pPr marL="1828754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4pPr>
    <a:lvl5pPr marL="2438339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5pPr>
    <a:lvl6pPr marL="3047924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6pPr>
    <a:lvl7pPr marL="3657509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7pPr>
    <a:lvl8pPr marL="4267093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8pPr>
    <a:lvl9pPr marL="4876678" algn="l" defTabSz="1219170" rtl="0" eaLnBrk="1" latinLnBrk="0" hangingPunct="1">
      <a:defRPr kern="1200">
        <a:solidFill>
          <a:schemeClr val="tx1"/>
        </a:solidFill>
        <a:latin typeface="Trebuchet MS" panose="020B0603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196">
          <p15:clr>
            <a:srgbClr val="A4A3A4"/>
          </p15:clr>
        </p15:guide>
        <p15:guide id="2" orient="horz" pos="3127">
          <p15:clr>
            <a:srgbClr val="A4A3A4"/>
          </p15:clr>
        </p15:guide>
        <p15:guide id="3" pos="197">
          <p15:clr>
            <a:srgbClr val="A4A3A4"/>
          </p15:clr>
        </p15:guide>
        <p15:guide id="4" pos="2144">
          <p15:clr>
            <a:srgbClr val="A4A3A4"/>
          </p15:clr>
        </p15:guide>
        <p15:guide id="5" pos="409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9852DD7-86D7-EB4F-8E21-C9A1A88027AD}" v="1" dt="2024-04-17T08:29:44.5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80" autoAdjust="0"/>
    <p:restoredTop sz="96220" autoAdjust="0"/>
  </p:normalViewPr>
  <p:slideViewPr>
    <p:cSldViewPr snapToGrid="0" snapToObjects="1" showGuides="1">
      <p:cViewPr varScale="1">
        <p:scale>
          <a:sx n="126" d="100"/>
          <a:sy n="126" d="100"/>
        </p:scale>
        <p:origin x="352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>
        <p:guide orient="horz" pos="196"/>
        <p:guide orient="horz" pos="3127"/>
        <p:guide pos="197"/>
        <p:guide pos="2144"/>
        <p:guide pos="409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no Troch" userId="b0f2a1ce-9082-448d-b3b7-3b1af5aa88ad" providerId="ADAL" clId="{29852DD7-86D7-EB4F-8E21-C9A1A88027AD}"/>
    <pc:docChg chg="custSel addSld modSld">
      <pc:chgData name="Arno Troch" userId="b0f2a1ce-9082-448d-b3b7-3b1af5aa88ad" providerId="ADAL" clId="{29852DD7-86D7-EB4F-8E21-C9A1A88027AD}" dt="2024-04-17T08:33:28.328" v="65" actId="20577"/>
      <pc:docMkLst>
        <pc:docMk/>
      </pc:docMkLst>
      <pc:sldChg chg="modSp mod">
        <pc:chgData name="Arno Troch" userId="b0f2a1ce-9082-448d-b3b7-3b1af5aa88ad" providerId="ADAL" clId="{29852DD7-86D7-EB4F-8E21-C9A1A88027AD}" dt="2024-04-17T08:29:09.107" v="14"/>
        <pc:sldMkLst>
          <pc:docMk/>
          <pc:sldMk cId="2323801077" sldId="257"/>
        </pc:sldMkLst>
        <pc:spChg chg="mod">
          <ac:chgData name="Arno Troch" userId="b0f2a1ce-9082-448d-b3b7-3b1af5aa88ad" providerId="ADAL" clId="{29852DD7-86D7-EB4F-8E21-C9A1A88027AD}" dt="2024-04-17T08:29:09.107" v="14"/>
          <ac:spMkLst>
            <pc:docMk/>
            <pc:sldMk cId="2323801077" sldId="257"/>
            <ac:spMk id="3" creationId="{BE59F27B-4FA1-1945-B3AE-2234EB3F591F}"/>
          </ac:spMkLst>
        </pc:spChg>
      </pc:sldChg>
      <pc:sldChg chg="delSp mod">
        <pc:chgData name="Arno Troch" userId="b0f2a1ce-9082-448d-b3b7-3b1af5aa88ad" providerId="ADAL" clId="{29852DD7-86D7-EB4F-8E21-C9A1A88027AD}" dt="2024-04-17T08:29:52.830" v="19" actId="478"/>
        <pc:sldMkLst>
          <pc:docMk/>
          <pc:sldMk cId="2592805485" sldId="276"/>
        </pc:sldMkLst>
        <pc:spChg chg="del">
          <ac:chgData name="Arno Troch" userId="b0f2a1ce-9082-448d-b3b7-3b1af5aa88ad" providerId="ADAL" clId="{29852DD7-86D7-EB4F-8E21-C9A1A88027AD}" dt="2024-04-17T08:29:48.379" v="16" actId="478"/>
          <ac:spMkLst>
            <pc:docMk/>
            <pc:sldMk cId="2592805485" sldId="276"/>
            <ac:spMk id="37" creationId="{BACDFCA1-BE7F-A020-BBE2-7EA7AEFFA816}"/>
          </ac:spMkLst>
        </pc:spChg>
        <pc:spChg chg="del">
          <ac:chgData name="Arno Troch" userId="b0f2a1ce-9082-448d-b3b7-3b1af5aa88ad" providerId="ADAL" clId="{29852DD7-86D7-EB4F-8E21-C9A1A88027AD}" dt="2024-04-17T08:29:52.830" v="19" actId="478"/>
          <ac:spMkLst>
            <pc:docMk/>
            <pc:sldMk cId="2592805485" sldId="276"/>
            <ac:spMk id="38" creationId="{E70627A8-DCE7-A5C4-5DC5-728C0905E028}"/>
          </ac:spMkLst>
        </pc:spChg>
        <pc:spChg chg="del">
          <ac:chgData name="Arno Troch" userId="b0f2a1ce-9082-448d-b3b7-3b1af5aa88ad" providerId="ADAL" clId="{29852DD7-86D7-EB4F-8E21-C9A1A88027AD}" dt="2024-04-17T08:29:49.900" v="17" actId="478"/>
          <ac:spMkLst>
            <pc:docMk/>
            <pc:sldMk cId="2592805485" sldId="276"/>
            <ac:spMk id="39" creationId="{903DDFA5-313B-7F68-6EB6-DC2588817E68}"/>
          </ac:spMkLst>
        </pc:spChg>
        <pc:spChg chg="del">
          <ac:chgData name="Arno Troch" userId="b0f2a1ce-9082-448d-b3b7-3b1af5aa88ad" providerId="ADAL" clId="{29852DD7-86D7-EB4F-8E21-C9A1A88027AD}" dt="2024-04-17T08:29:51.964" v="18" actId="478"/>
          <ac:spMkLst>
            <pc:docMk/>
            <pc:sldMk cId="2592805485" sldId="276"/>
            <ac:spMk id="40" creationId="{6AAA6A0F-583D-2D08-4BCF-BA665B31A9C6}"/>
          </ac:spMkLst>
        </pc:spChg>
      </pc:sldChg>
      <pc:sldChg chg="modSp mod">
        <pc:chgData name="Arno Troch" userId="b0f2a1ce-9082-448d-b3b7-3b1af5aa88ad" providerId="ADAL" clId="{29852DD7-86D7-EB4F-8E21-C9A1A88027AD}" dt="2024-04-17T08:33:28.328" v="65" actId="20577"/>
        <pc:sldMkLst>
          <pc:docMk/>
          <pc:sldMk cId="2578943256" sldId="286"/>
        </pc:sldMkLst>
        <pc:spChg chg="mod">
          <ac:chgData name="Arno Troch" userId="b0f2a1ce-9082-448d-b3b7-3b1af5aa88ad" providerId="ADAL" clId="{29852DD7-86D7-EB4F-8E21-C9A1A88027AD}" dt="2024-04-17T08:33:28.328" v="65" actId="20577"/>
          <ac:spMkLst>
            <pc:docMk/>
            <pc:sldMk cId="2578943256" sldId="286"/>
            <ac:spMk id="7" creationId="{2D361F8A-5995-48A9-9138-5390614326DE}"/>
          </ac:spMkLst>
        </pc:spChg>
      </pc:sldChg>
      <pc:sldChg chg="add">
        <pc:chgData name="Arno Troch" userId="b0f2a1ce-9082-448d-b3b7-3b1af5aa88ad" providerId="ADAL" clId="{29852DD7-86D7-EB4F-8E21-C9A1A88027AD}" dt="2024-04-17T08:29:44.580" v="15"/>
        <pc:sldMkLst>
          <pc:docMk/>
          <pc:sldMk cId="2235974938" sldId="288"/>
        </pc:sldMkLst>
      </pc:sldChg>
    </pc:docChg>
  </pc:docChgLst>
</pc:chgInfo>
</file>

<file path=ppt/media/image1.png>
</file>

<file path=ppt/media/image10.tiff>
</file>

<file path=ppt/media/image11.png>
</file>

<file path=ppt/media/image12.tiff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tiff>
</file>

<file path=ppt/media/image20.svg>
</file>

<file path=ppt/media/image21.png>
</file>

<file path=ppt/media/image22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only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A766-FA6C-4E42-BAD1-58E378599F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1DCFB5-39F0-E04F-B592-B890194C07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38E271-308C-2E46-A3EC-56326F9084CC}" type="slidenum">
              <a:rPr lang="nl-BE" smtClean="0"/>
              <a:pPr/>
              <a:t>‹#›</a:t>
            </a:fld>
            <a:endParaRPr lang="nl-B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05A4F71-3F20-42EB-95C9-52E7339E420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3888" y="1516380"/>
            <a:ext cx="10944225" cy="4720907"/>
          </a:xfrm>
          <a:prstGeom prst="rect">
            <a:avLst/>
          </a:prstGeo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8563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6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A64A23-42F4-0341-A372-ED0B454B67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5" name="Tijdelijke aanduiding voor afbeelding 33">
            <a:extLst>
              <a:ext uri="{FF2B5EF4-FFF2-40B4-BE49-F238E27FC236}">
                <a16:creationId xmlns:a16="http://schemas.microsoft.com/office/drawing/2014/main" id="{19D3F277-1732-274A-BDAC-F3BB5EB7334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0664" y="1389094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7" name="Tijdelijke aanduiding voor afbeelding 33">
            <a:extLst>
              <a:ext uri="{FF2B5EF4-FFF2-40B4-BE49-F238E27FC236}">
                <a16:creationId xmlns:a16="http://schemas.microsoft.com/office/drawing/2014/main" id="{C73DE83C-1825-BF4A-A473-AF62420F8C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10221" y="1389094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9" name="Tijdelijke aanduiding voor afbeelding 33">
            <a:extLst>
              <a:ext uri="{FF2B5EF4-FFF2-40B4-BE49-F238E27FC236}">
                <a16:creationId xmlns:a16="http://schemas.microsoft.com/office/drawing/2014/main" id="{64A41B62-3349-A641-9E85-33C3E278DD4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141330" y="1389094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10" name="Tijdelijke aanduiding voor inhoud 2">
            <a:extLst>
              <a:ext uri="{FF2B5EF4-FFF2-40B4-BE49-F238E27FC236}">
                <a16:creationId xmlns:a16="http://schemas.microsoft.com/office/drawing/2014/main" id="{88F6B30C-94E8-264F-86F5-31D0E47D7244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5058585" y="1411391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11" name="Tijdelijke aanduiding voor inhoud 2">
            <a:extLst>
              <a:ext uri="{FF2B5EF4-FFF2-40B4-BE49-F238E27FC236}">
                <a16:creationId xmlns:a16="http://schemas.microsoft.com/office/drawing/2014/main" id="{261850B4-D4F1-234A-9F22-195572228DA4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8802688" y="1411391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12" name="Tijdelijke aanduiding voor inhoud 2">
            <a:extLst>
              <a:ext uri="{FF2B5EF4-FFF2-40B4-BE49-F238E27FC236}">
                <a16:creationId xmlns:a16="http://schemas.microsoft.com/office/drawing/2014/main" id="{DCDD9BD6-DB58-C84C-BD3C-F9652F4D492B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1326874" y="1411391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15" name="Tijdelijke aanduiding voor afbeelding 33">
            <a:extLst>
              <a:ext uri="{FF2B5EF4-FFF2-40B4-BE49-F238E27FC236}">
                <a16:creationId xmlns:a16="http://schemas.microsoft.com/office/drawing/2014/main" id="{965879DE-F296-964E-A952-9184C5050EF5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630664" y="3841836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17" name="Tijdelijke aanduiding voor afbeelding 33">
            <a:extLst>
              <a:ext uri="{FF2B5EF4-FFF2-40B4-BE49-F238E27FC236}">
                <a16:creationId xmlns:a16="http://schemas.microsoft.com/office/drawing/2014/main" id="{D15EA347-33D1-EE4E-9464-3CF0EAE3CC0B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4410221" y="3841836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19" name="Tijdelijke aanduiding voor afbeelding 33">
            <a:extLst>
              <a:ext uri="{FF2B5EF4-FFF2-40B4-BE49-F238E27FC236}">
                <a16:creationId xmlns:a16="http://schemas.microsoft.com/office/drawing/2014/main" id="{4EC1974C-2EB3-274B-A88C-617CC7414E5A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8141330" y="3841836"/>
            <a:ext cx="467313" cy="466828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20" name="Tijdelijke aanduiding voor inhoud 2">
            <a:extLst>
              <a:ext uri="{FF2B5EF4-FFF2-40B4-BE49-F238E27FC236}">
                <a16:creationId xmlns:a16="http://schemas.microsoft.com/office/drawing/2014/main" id="{330314A6-BF29-EC42-BF75-622C5286D534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5058585" y="3864133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21" name="Tijdelijke aanduiding voor inhoud 2">
            <a:extLst>
              <a:ext uri="{FF2B5EF4-FFF2-40B4-BE49-F238E27FC236}">
                <a16:creationId xmlns:a16="http://schemas.microsoft.com/office/drawing/2014/main" id="{D6D76FCC-D508-DD4F-BB82-48A5BCC5457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8802688" y="3864133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22" name="Tijdelijke aanduiding voor inhoud 2">
            <a:extLst>
              <a:ext uri="{FF2B5EF4-FFF2-40B4-BE49-F238E27FC236}">
                <a16:creationId xmlns:a16="http://schemas.microsoft.com/office/drawing/2014/main" id="{125E4E80-E44F-EA4F-8054-6AB42A8470B4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326874" y="3864133"/>
            <a:ext cx="2404800" cy="5635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lang="nl-BE" sz="2200" b="1" i="0" kern="1200" dirty="0">
                <a:solidFill>
                  <a:schemeClr val="accent2"/>
                </a:solidFill>
                <a:latin typeface="Calibri" panose="020F0502020204030204" pitchFamily="34" charset="0"/>
                <a:ea typeface="Verdana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Project title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3528E721-8656-4BDD-B009-8819AFB97FC5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1339266" y="2133247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4" name="Content Placeholder 9">
            <a:extLst>
              <a:ext uri="{FF2B5EF4-FFF2-40B4-BE49-F238E27FC236}">
                <a16:creationId xmlns:a16="http://schemas.microsoft.com/office/drawing/2014/main" id="{2C048C0B-E29D-49EF-80B5-29D0B0F479C0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1339266" y="4586421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5" name="Content Placeholder 9">
            <a:extLst>
              <a:ext uri="{FF2B5EF4-FFF2-40B4-BE49-F238E27FC236}">
                <a16:creationId xmlns:a16="http://schemas.microsoft.com/office/drawing/2014/main" id="{5F680696-8F3B-4E74-B265-71DF36E09776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5070977" y="2133247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6" name="Content Placeholder 9">
            <a:extLst>
              <a:ext uri="{FF2B5EF4-FFF2-40B4-BE49-F238E27FC236}">
                <a16:creationId xmlns:a16="http://schemas.microsoft.com/office/drawing/2014/main" id="{50B084AF-045B-4B49-8FBE-93ACB3E7F00A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802688" y="2133247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7" name="Content Placeholder 9">
            <a:extLst>
              <a:ext uri="{FF2B5EF4-FFF2-40B4-BE49-F238E27FC236}">
                <a16:creationId xmlns:a16="http://schemas.microsoft.com/office/drawing/2014/main" id="{AD8E938A-1AD9-4373-BBFD-C7C066DAB3FA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070977" y="4586421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  <p:sp>
        <p:nvSpPr>
          <p:cNvPr id="28" name="Content Placeholder 9">
            <a:extLst>
              <a:ext uri="{FF2B5EF4-FFF2-40B4-BE49-F238E27FC236}">
                <a16:creationId xmlns:a16="http://schemas.microsoft.com/office/drawing/2014/main" id="{0C6D1181-34A3-47D3-99A2-1B802126EDC5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8802688" y="4586421"/>
            <a:ext cx="2404800" cy="140400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 dirty="0"/>
              <a:t>Object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4"/>
            <a:endParaRPr lang="en-US" noProof="0" dirty="0"/>
          </a:p>
          <a:p>
            <a:pPr lvl="1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49166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-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906A4-C8C0-BA4F-A09B-9014BCE49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76E971-EE47-7745-ACA8-1DEF0415F3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ijdelijke aanduiding voor grafiek 4">
            <a:extLst>
              <a:ext uri="{FF2B5EF4-FFF2-40B4-BE49-F238E27FC236}">
                <a16:creationId xmlns:a16="http://schemas.microsoft.com/office/drawing/2014/main" id="{967EE9E6-2701-5E4F-A341-5478485FBD82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623889" y="1578459"/>
            <a:ext cx="10944224" cy="4658829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 typeface="Arial" panose="020B0604020202020204" pitchFamily="34" charset="0"/>
              <a:buNone/>
              <a:tabLst/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tabLst/>
              <a:defRPr/>
            </a:pPr>
            <a:r>
              <a:rPr lang="en-US" noProof="0"/>
              <a:t>Click the icon to add an object</a:t>
            </a:r>
          </a:p>
        </p:txBody>
      </p:sp>
    </p:spTree>
    <p:extLst>
      <p:ext uri="{BB962C8B-B14F-4D97-AF65-F5344CB8AC3E}">
        <p14:creationId xmlns:p14="http://schemas.microsoft.com/office/powerpoint/2010/main" val="3082753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chart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F6014-7DB0-CF4A-88E9-463AB221A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45457A-9933-1149-9392-ABAF631B7C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ijdelijke aanduiding voor grafiek 4">
            <a:extLst>
              <a:ext uri="{FF2B5EF4-FFF2-40B4-BE49-F238E27FC236}">
                <a16:creationId xmlns:a16="http://schemas.microsoft.com/office/drawing/2014/main" id="{3AF460E3-37FD-6B4C-86A1-EEC95DD40B34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623889" y="2760663"/>
            <a:ext cx="10944224" cy="34766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object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4A507705-E8A5-0A44-A7D0-4ECFDD431F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3888" y="1690688"/>
            <a:ext cx="10936287" cy="8858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+mn-lt"/>
                <a:cs typeface="Calibri Light" panose="020F0302020204030204" pitchFamily="34" charset="0"/>
              </a:defRPr>
            </a:lvl1pPr>
          </a:lstStyle>
          <a:p>
            <a:r>
              <a:rPr lang="en-US" noProof="0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6836141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UAntwerpen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90802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Antwerpen_titl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AAABACC8-28A2-D34B-8A1E-5CF7BA9005CC}"/>
              </a:ext>
            </a:extLst>
          </p:cNvPr>
          <p:cNvSpPr/>
          <p:nvPr userDrawn="1"/>
        </p:nvSpPr>
        <p:spPr>
          <a:xfrm>
            <a:off x="623888" y="627478"/>
            <a:ext cx="10954551" cy="5618356"/>
          </a:xfrm>
          <a:custGeom>
            <a:avLst/>
            <a:gdLst>
              <a:gd name="connsiteX0" fmla="*/ 0 w 10296525"/>
              <a:gd name="connsiteY0" fmla="*/ 0 h 4968875"/>
              <a:gd name="connsiteX1" fmla="*/ 10296525 w 10296525"/>
              <a:gd name="connsiteY1" fmla="*/ 0 h 4968875"/>
              <a:gd name="connsiteX2" fmla="*/ 10296525 w 10296525"/>
              <a:gd name="connsiteY2" fmla="*/ 4968875 h 4968875"/>
              <a:gd name="connsiteX3" fmla="*/ 253304 w 10296525"/>
              <a:gd name="connsiteY3" fmla="*/ 4968875 h 4968875"/>
              <a:gd name="connsiteX4" fmla="*/ 202263 w 10296525"/>
              <a:gd name="connsiteY4" fmla="*/ 4963730 h 4968875"/>
              <a:gd name="connsiteX5" fmla="*/ 0 w 10296525"/>
              <a:gd name="connsiteY5" fmla="*/ 4715562 h 4968875"/>
              <a:gd name="connsiteX6" fmla="*/ 0 w 10296525"/>
              <a:gd name="connsiteY6" fmla="*/ 0 h 4968875"/>
              <a:gd name="connsiteX0" fmla="*/ 0 w 10629811"/>
              <a:gd name="connsiteY0" fmla="*/ 0 h 4968875"/>
              <a:gd name="connsiteX1" fmla="*/ 10629811 w 10629811"/>
              <a:gd name="connsiteY1" fmla="*/ 8546 h 4968875"/>
              <a:gd name="connsiteX2" fmla="*/ 10296525 w 10629811"/>
              <a:gd name="connsiteY2" fmla="*/ 4968875 h 4968875"/>
              <a:gd name="connsiteX3" fmla="*/ 253304 w 10629811"/>
              <a:gd name="connsiteY3" fmla="*/ 4968875 h 4968875"/>
              <a:gd name="connsiteX4" fmla="*/ 202263 w 10629811"/>
              <a:gd name="connsiteY4" fmla="*/ 4963730 h 4968875"/>
              <a:gd name="connsiteX5" fmla="*/ 0 w 10629811"/>
              <a:gd name="connsiteY5" fmla="*/ 4715562 h 4968875"/>
              <a:gd name="connsiteX6" fmla="*/ 0 w 10629811"/>
              <a:gd name="connsiteY6" fmla="*/ 0 h 4968875"/>
              <a:gd name="connsiteX0" fmla="*/ 0 w 10629811"/>
              <a:gd name="connsiteY0" fmla="*/ 0 h 4977421"/>
              <a:gd name="connsiteX1" fmla="*/ 10629811 w 10629811"/>
              <a:gd name="connsiteY1" fmla="*/ 8546 h 4977421"/>
              <a:gd name="connsiteX2" fmla="*/ 10629811 w 10629811"/>
              <a:gd name="connsiteY2" fmla="*/ 4977421 h 4977421"/>
              <a:gd name="connsiteX3" fmla="*/ 253304 w 10629811"/>
              <a:gd name="connsiteY3" fmla="*/ 4968875 h 4977421"/>
              <a:gd name="connsiteX4" fmla="*/ 202263 w 10629811"/>
              <a:gd name="connsiteY4" fmla="*/ 4963730 h 4977421"/>
              <a:gd name="connsiteX5" fmla="*/ 0 w 10629811"/>
              <a:gd name="connsiteY5" fmla="*/ 4715562 h 4977421"/>
              <a:gd name="connsiteX6" fmla="*/ 0 w 10629811"/>
              <a:gd name="connsiteY6" fmla="*/ 0 h 4977421"/>
              <a:gd name="connsiteX0" fmla="*/ 8545 w 10629811"/>
              <a:gd name="connsiteY0" fmla="*/ 0 h 5618356"/>
              <a:gd name="connsiteX1" fmla="*/ 10629811 w 10629811"/>
              <a:gd name="connsiteY1" fmla="*/ 649481 h 5618356"/>
              <a:gd name="connsiteX2" fmla="*/ 10629811 w 10629811"/>
              <a:gd name="connsiteY2" fmla="*/ 5618356 h 5618356"/>
              <a:gd name="connsiteX3" fmla="*/ 253304 w 10629811"/>
              <a:gd name="connsiteY3" fmla="*/ 5609810 h 5618356"/>
              <a:gd name="connsiteX4" fmla="*/ 202263 w 10629811"/>
              <a:gd name="connsiteY4" fmla="*/ 5604665 h 5618356"/>
              <a:gd name="connsiteX5" fmla="*/ 0 w 10629811"/>
              <a:gd name="connsiteY5" fmla="*/ 5356497 h 5618356"/>
              <a:gd name="connsiteX6" fmla="*/ 8545 w 10629811"/>
              <a:gd name="connsiteY6" fmla="*/ 0 h 5618356"/>
              <a:gd name="connsiteX0" fmla="*/ 8545 w 10946005"/>
              <a:gd name="connsiteY0" fmla="*/ 0 h 5618356"/>
              <a:gd name="connsiteX1" fmla="*/ 10946005 w 10946005"/>
              <a:gd name="connsiteY1" fmla="*/ 8546 h 5618356"/>
              <a:gd name="connsiteX2" fmla="*/ 10629811 w 10946005"/>
              <a:gd name="connsiteY2" fmla="*/ 5618356 h 5618356"/>
              <a:gd name="connsiteX3" fmla="*/ 253304 w 10946005"/>
              <a:gd name="connsiteY3" fmla="*/ 5609810 h 5618356"/>
              <a:gd name="connsiteX4" fmla="*/ 202263 w 10946005"/>
              <a:gd name="connsiteY4" fmla="*/ 5604665 h 5618356"/>
              <a:gd name="connsiteX5" fmla="*/ 0 w 10946005"/>
              <a:gd name="connsiteY5" fmla="*/ 5356497 h 5618356"/>
              <a:gd name="connsiteX6" fmla="*/ 8545 w 10946005"/>
              <a:gd name="connsiteY6" fmla="*/ 0 h 5618356"/>
              <a:gd name="connsiteX0" fmla="*/ 8545 w 10954551"/>
              <a:gd name="connsiteY0" fmla="*/ 0 h 5618356"/>
              <a:gd name="connsiteX1" fmla="*/ 10946005 w 10954551"/>
              <a:gd name="connsiteY1" fmla="*/ 8546 h 5618356"/>
              <a:gd name="connsiteX2" fmla="*/ 10954551 w 10954551"/>
              <a:gd name="connsiteY2" fmla="*/ 5618356 h 5618356"/>
              <a:gd name="connsiteX3" fmla="*/ 253304 w 10954551"/>
              <a:gd name="connsiteY3" fmla="*/ 5609810 h 5618356"/>
              <a:gd name="connsiteX4" fmla="*/ 202263 w 10954551"/>
              <a:gd name="connsiteY4" fmla="*/ 5604665 h 5618356"/>
              <a:gd name="connsiteX5" fmla="*/ 0 w 10954551"/>
              <a:gd name="connsiteY5" fmla="*/ 5356497 h 5618356"/>
              <a:gd name="connsiteX6" fmla="*/ 8545 w 10954551"/>
              <a:gd name="connsiteY6" fmla="*/ 0 h 56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54551" h="5618356">
                <a:moveTo>
                  <a:pt x="8545" y="0"/>
                </a:moveTo>
                <a:lnTo>
                  <a:pt x="10946005" y="8546"/>
                </a:lnTo>
                <a:cubicBezTo>
                  <a:pt x="10948854" y="1878483"/>
                  <a:pt x="10951702" y="3748419"/>
                  <a:pt x="10954551" y="5618356"/>
                </a:cubicBez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BE" dirty="0"/>
          </a:p>
        </p:txBody>
      </p:sp>
      <p:sp>
        <p:nvSpPr>
          <p:cNvPr id="5" name="Tijdelijke aanduiding voor titel 1">
            <a:extLst>
              <a:ext uri="{FF2B5EF4-FFF2-40B4-BE49-F238E27FC236}">
                <a16:creationId xmlns:a16="http://schemas.microsoft.com/office/drawing/2014/main" id="{31D26ADD-50E0-864E-879F-AED5604BF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453" y="2318879"/>
            <a:ext cx="109639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6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2534ABFA-B94B-7346-9AA3-E2278EC84F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4453" y="4071937"/>
            <a:ext cx="10963985" cy="1043343"/>
          </a:xfrm>
          <a:prstGeom prst="rect">
            <a:avLst/>
          </a:prstGeom>
        </p:spPr>
        <p:txBody>
          <a:bodyPr/>
          <a:lstStyle>
            <a:lvl1pPr algn="ctr"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2pPr>
            <a:lvl3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3pPr>
            <a:lvl4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4pPr>
            <a:lvl5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5pPr>
          </a:lstStyle>
          <a:p>
            <a:r>
              <a:rPr lang="en-US" noProof="0" dirty="0"/>
              <a:t>Click to edit master subtitle style</a:t>
            </a:r>
          </a:p>
        </p:txBody>
      </p:sp>
      <p:pic>
        <p:nvPicPr>
          <p:cNvPr id="17" name="Afbeelding 5">
            <a:extLst>
              <a:ext uri="{FF2B5EF4-FFF2-40B4-BE49-F238E27FC236}">
                <a16:creationId xmlns:a16="http://schemas.microsoft.com/office/drawing/2014/main" id="{B9DEEA89-1D64-4629-B832-554B89D051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446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titleredfull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itel 1">
            <a:extLst>
              <a:ext uri="{FF2B5EF4-FFF2-40B4-BE49-F238E27FC236}">
                <a16:creationId xmlns:a16="http://schemas.microsoft.com/office/drawing/2014/main" id="{7ABBDCB5-5D2A-8947-AEB8-B06A6093E3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8" y="2737623"/>
            <a:ext cx="109442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6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DBF08461-C600-4C47-803A-43BF0EAD9B3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888" y="4471987"/>
            <a:ext cx="10944225" cy="1062037"/>
          </a:xfrm>
          <a:prstGeom prst="rect">
            <a:avLst/>
          </a:prstGeom>
        </p:spPr>
        <p:txBody>
          <a:bodyPr/>
          <a:lstStyle>
            <a:lvl1pPr algn="ctr"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2pPr>
            <a:lvl3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3pPr>
            <a:lvl4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4pPr>
            <a:lvl5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5pPr>
          </a:lstStyle>
          <a:p>
            <a:r>
              <a:rPr lang="en-US" noProof="0" dirty="0"/>
              <a:t>Click to edit master subtitle style</a:t>
            </a:r>
          </a:p>
        </p:txBody>
      </p:sp>
      <p:pic>
        <p:nvPicPr>
          <p:cNvPr id="16" name="Afbeelding 12">
            <a:extLst>
              <a:ext uri="{FF2B5EF4-FFF2-40B4-BE49-F238E27FC236}">
                <a16:creationId xmlns:a16="http://schemas.microsoft.com/office/drawing/2014/main" id="{D9C957F6-60B6-4D8B-A101-1844D34A62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23059" y="1506906"/>
            <a:ext cx="2745882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384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titl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AAABACC8-28A2-D34B-8A1E-5CF7BA9005CC}"/>
              </a:ext>
            </a:extLst>
          </p:cNvPr>
          <p:cNvSpPr/>
          <p:nvPr userDrawn="1"/>
        </p:nvSpPr>
        <p:spPr>
          <a:xfrm>
            <a:off x="623888" y="627478"/>
            <a:ext cx="10954551" cy="5618356"/>
          </a:xfrm>
          <a:custGeom>
            <a:avLst/>
            <a:gdLst>
              <a:gd name="connsiteX0" fmla="*/ 0 w 10296525"/>
              <a:gd name="connsiteY0" fmla="*/ 0 h 4968875"/>
              <a:gd name="connsiteX1" fmla="*/ 10296525 w 10296525"/>
              <a:gd name="connsiteY1" fmla="*/ 0 h 4968875"/>
              <a:gd name="connsiteX2" fmla="*/ 10296525 w 10296525"/>
              <a:gd name="connsiteY2" fmla="*/ 4968875 h 4968875"/>
              <a:gd name="connsiteX3" fmla="*/ 253304 w 10296525"/>
              <a:gd name="connsiteY3" fmla="*/ 4968875 h 4968875"/>
              <a:gd name="connsiteX4" fmla="*/ 202263 w 10296525"/>
              <a:gd name="connsiteY4" fmla="*/ 4963730 h 4968875"/>
              <a:gd name="connsiteX5" fmla="*/ 0 w 10296525"/>
              <a:gd name="connsiteY5" fmla="*/ 4715562 h 4968875"/>
              <a:gd name="connsiteX6" fmla="*/ 0 w 10296525"/>
              <a:gd name="connsiteY6" fmla="*/ 0 h 4968875"/>
              <a:gd name="connsiteX0" fmla="*/ 0 w 10629811"/>
              <a:gd name="connsiteY0" fmla="*/ 0 h 4968875"/>
              <a:gd name="connsiteX1" fmla="*/ 10629811 w 10629811"/>
              <a:gd name="connsiteY1" fmla="*/ 8546 h 4968875"/>
              <a:gd name="connsiteX2" fmla="*/ 10296525 w 10629811"/>
              <a:gd name="connsiteY2" fmla="*/ 4968875 h 4968875"/>
              <a:gd name="connsiteX3" fmla="*/ 253304 w 10629811"/>
              <a:gd name="connsiteY3" fmla="*/ 4968875 h 4968875"/>
              <a:gd name="connsiteX4" fmla="*/ 202263 w 10629811"/>
              <a:gd name="connsiteY4" fmla="*/ 4963730 h 4968875"/>
              <a:gd name="connsiteX5" fmla="*/ 0 w 10629811"/>
              <a:gd name="connsiteY5" fmla="*/ 4715562 h 4968875"/>
              <a:gd name="connsiteX6" fmla="*/ 0 w 10629811"/>
              <a:gd name="connsiteY6" fmla="*/ 0 h 4968875"/>
              <a:gd name="connsiteX0" fmla="*/ 0 w 10629811"/>
              <a:gd name="connsiteY0" fmla="*/ 0 h 4977421"/>
              <a:gd name="connsiteX1" fmla="*/ 10629811 w 10629811"/>
              <a:gd name="connsiteY1" fmla="*/ 8546 h 4977421"/>
              <a:gd name="connsiteX2" fmla="*/ 10629811 w 10629811"/>
              <a:gd name="connsiteY2" fmla="*/ 4977421 h 4977421"/>
              <a:gd name="connsiteX3" fmla="*/ 253304 w 10629811"/>
              <a:gd name="connsiteY3" fmla="*/ 4968875 h 4977421"/>
              <a:gd name="connsiteX4" fmla="*/ 202263 w 10629811"/>
              <a:gd name="connsiteY4" fmla="*/ 4963730 h 4977421"/>
              <a:gd name="connsiteX5" fmla="*/ 0 w 10629811"/>
              <a:gd name="connsiteY5" fmla="*/ 4715562 h 4977421"/>
              <a:gd name="connsiteX6" fmla="*/ 0 w 10629811"/>
              <a:gd name="connsiteY6" fmla="*/ 0 h 4977421"/>
              <a:gd name="connsiteX0" fmla="*/ 8545 w 10629811"/>
              <a:gd name="connsiteY0" fmla="*/ 0 h 5618356"/>
              <a:gd name="connsiteX1" fmla="*/ 10629811 w 10629811"/>
              <a:gd name="connsiteY1" fmla="*/ 649481 h 5618356"/>
              <a:gd name="connsiteX2" fmla="*/ 10629811 w 10629811"/>
              <a:gd name="connsiteY2" fmla="*/ 5618356 h 5618356"/>
              <a:gd name="connsiteX3" fmla="*/ 253304 w 10629811"/>
              <a:gd name="connsiteY3" fmla="*/ 5609810 h 5618356"/>
              <a:gd name="connsiteX4" fmla="*/ 202263 w 10629811"/>
              <a:gd name="connsiteY4" fmla="*/ 5604665 h 5618356"/>
              <a:gd name="connsiteX5" fmla="*/ 0 w 10629811"/>
              <a:gd name="connsiteY5" fmla="*/ 5356497 h 5618356"/>
              <a:gd name="connsiteX6" fmla="*/ 8545 w 10629811"/>
              <a:gd name="connsiteY6" fmla="*/ 0 h 5618356"/>
              <a:gd name="connsiteX0" fmla="*/ 8545 w 10946005"/>
              <a:gd name="connsiteY0" fmla="*/ 0 h 5618356"/>
              <a:gd name="connsiteX1" fmla="*/ 10946005 w 10946005"/>
              <a:gd name="connsiteY1" fmla="*/ 8546 h 5618356"/>
              <a:gd name="connsiteX2" fmla="*/ 10629811 w 10946005"/>
              <a:gd name="connsiteY2" fmla="*/ 5618356 h 5618356"/>
              <a:gd name="connsiteX3" fmla="*/ 253304 w 10946005"/>
              <a:gd name="connsiteY3" fmla="*/ 5609810 h 5618356"/>
              <a:gd name="connsiteX4" fmla="*/ 202263 w 10946005"/>
              <a:gd name="connsiteY4" fmla="*/ 5604665 h 5618356"/>
              <a:gd name="connsiteX5" fmla="*/ 0 w 10946005"/>
              <a:gd name="connsiteY5" fmla="*/ 5356497 h 5618356"/>
              <a:gd name="connsiteX6" fmla="*/ 8545 w 10946005"/>
              <a:gd name="connsiteY6" fmla="*/ 0 h 5618356"/>
              <a:gd name="connsiteX0" fmla="*/ 8545 w 10954551"/>
              <a:gd name="connsiteY0" fmla="*/ 0 h 5618356"/>
              <a:gd name="connsiteX1" fmla="*/ 10946005 w 10954551"/>
              <a:gd name="connsiteY1" fmla="*/ 8546 h 5618356"/>
              <a:gd name="connsiteX2" fmla="*/ 10954551 w 10954551"/>
              <a:gd name="connsiteY2" fmla="*/ 5618356 h 5618356"/>
              <a:gd name="connsiteX3" fmla="*/ 253304 w 10954551"/>
              <a:gd name="connsiteY3" fmla="*/ 5609810 h 5618356"/>
              <a:gd name="connsiteX4" fmla="*/ 202263 w 10954551"/>
              <a:gd name="connsiteY4" fmla="*/ 5604665 h 5618356"/>
              <a:gd name="connsiteX5" fmla="*/ 0 w 10954551"/>
              <a:gd name="connsiteY5" fmla="*/ 5356497 h 5618356"/>
              <a:gd name="connsiteX6" fmla="*/ 8545 w 10954551"/>
              <a:gd name="connsiteY6" fmla="*/ 0 h 56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54551" h="5618356">
                <a:moveTo>
                  <a:pt x="8545" y="0"/>
                </a:moveTo>
                <a:lnTo>
                  <a:pt x="10946005" y="8546"/>
                </a:lnTo>
                <a:cubicBezTo>
                  <a:pt x="10948854" y="1878483"/>
                  <a:pt x="10951702" y="3748419"/>
                  <a:pt x="10954551" y="5618356"/>
                </a:cubicBez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BE" dirty="0"/>
          </a:p>
        </p:txBody>
      </p:sp>
      <p:sp>
        <p:nvSpPr>
          <p:cNvPr id="5" name="Tijdelijke aanduiding voor titel 1">
            <a:extLst>
              <a:ext uri="{FF2B5EF4-FFF2-40B4-BE49-F238E27FC236}">
                <a16:creationId xmlns:a16="http://schemas.microsoft.com/office/drawing/2014/main" id="{31D26ADD-50E0-864E-879F-AED5604BF2A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4453" y="2318879"/>
            <a:ext cx="1096398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66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2534ABFA-B94B-7346-9AA3-E2278EC84FE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4453" y="4071937"/>
            <a:ext cx="10963985" cy="1043343"/>
          </a:xfrm>
          <a:prstGeom prst="rect">
            <a:avLst/>
          </a:prstGeom>
        </p:spPr>
        <p:txBody>
          <a:bodyPr/>
          <a:lstStyle>
            <a:lvl1pPr algn="ctr"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2pPr>
            <a:lvl3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3pPr>
            <a:lvl4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4pPr>
            <a:lvl5pPr algn="ctr">
              <a:buNone/>
              <a:defRPr b="1" i="0">
                <a:solidFill>
                  <a:schemeClr val="bg1"/>
                </a:solidFill>
                <a:latin typeface="ITC Officina Sans Std Book" panose="020B0506040203020204" pitchFamily="34" charset="77"/>
              </a:defRPr>
            </a:lvl5pPr>
          </a:lstStyle>
          <a:p>
            <a:r>
              <a:rPr lang="en-US" noProof="0" dirty="0"/>
              <a:t>Click to edit master subtitle style</a:t>
            </a:r>
          </a:p>
        </p:txBody>
      </p:sp>
      <p:pic>
        <p:nvPicPr>
          <p:cNvPr id="17" name="Afbeelding 5">
            <a:extLst>
              <a:ext uri="{FF2B5EF4-FFF2-40B4-BE49-F238E27FC236}">
                <a16:creationId xmlns:a16="http://schemas.microsoft.com/office/drawing/2014/main" id="{B9DEEA89-1D64-4629-B832-554B89D051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889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wit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9">
            <a:extLst>
              <a:ext uri="{FF2B5EF4-FFF2-40B4-BE49-F238E27FC236}">
                <a16:creationId xmlns:a16="http://schemas.microsoft.com/office/drawing/2014/main" id="{C3132F7D-D063-1C4B-8D0F-49AC33221A4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3888" y="627478"/>
            <a:ext cx="10944225" cy="5609810"/>
          </a:xfrm>
          <a:custGeom>
            <a:avLst/>
            <a:gdLst>
              <a:gd name="connsiteX0" fmla="*/ 8545 w 10944225"/>
              <a:gd name="connsiteY0" fmla="*/ 0 h 5609810"/>
              <a:gd name="connsiteX1" fmla="*/ 10944225 w 10944225"/>
              <a:gd name="connsiteY1" fmla="*/ 8545 h 5609810"/>
              <a:gd name="connsiteX2" fmla="*/ 10944225 w 10944225"/>
              <a:gd name="connsiteY2" fmla="*/ 5609810 h 5609810"/>
              <a:gd name="connsiteX3" fmla="*/ 253304 w 10944225"/>
              <a:gd name="connsiteY3" fmla="*/ 5609810 h 5609810"/>
              <a:gd name="connsiteX4" fmla="*/ 202263 w 10944225"/>
              <a:gd name="connsiteY4" fmla="*/ 5604665 h 5609810"/>
              <a:gd name="connsiteX5" fmla="*/ 0 w 10944225"/>
              <a:gd name="connsiteY5" fmla="*/ 5356497 h 5609810"/>
              <a:gd name="connsiteX6" fmla="*/ 8545 w 10944225"/>
              <a:gd name="connsiteY6" fmla="*/ 0 h 560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3398203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1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999222-05DA-F24F-99F4-A098BCC40D8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3888" y="627478"/>
            <a:ext cx="10944225" cy="5609810"/>
          </a:xfrm>
          <a:custGeom>
            <a:avLst/>
            <a:gdLst>
              <a:gd name="connsiteX0" fmla="*/ 8545 w 10944225"/>
              <a:gd name="connsiteY0" fmla="*/ 0 h 5609810"/>
              <a:gd name="connsiteX1" fmla="*/ 10944225 w 10944225"/>
              <a:gd name="connsiteY1" fmla="*/ 8545 h 5609810"/>
              <a:gd name="connsiteX2" fmla="*/ 10944225 w 10944225"/>
              <a:gd name="connsiteY2" fmla="*/ 5609810 h 5609810"/>
              <a:gd name="connsiteX3" fmla="*/ 253304 w 10944225"/>
              <a:gd name="connsiteY3" fmla="*/ 5609810 h 5609810"/>
              <a:gd name="connsiteX4" fmla="*/ 202263 w 10944225"/>
              <a:gd name="connsiteY4" fmla="*/ 5604665 h 5609810"/>
              <a:gd name="connsiteX5" fmla="*/ 0 w 10944225"/>
              <a:gd name="connsiteY5" fmla="*/ 5356497 h 5609810"/>
              <a:gd name="connsiteX6" fmla="*/ 8545 w 10944225"/>
              <a:gd name="connsiteY6" fmla="*/ 0 h 560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pic>
        <p:nvPicPr>
          <p:cNvPr id="14" name="Afbeelding 5">
            <a:extLst>
              <a:ext uri="{FF2B5EF4-FFF2-40B4-BE49-F238E27FC236}">
                <a16:creationId xmlns:a16="http://schemas.microsoft.com/office/drawing/2014/main" id="{5364E5CA-8701-44A9-9FAA-5375A1F5CE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0901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afbeelding 3">
            <a:extLst>
              <a:ext uri="{FF2B5EF4-FFF2-40B4-BE49-F238E27FC236}">
                <a16:creationId xmlns:a16="http://schemas.microsoft.com/office/drawing/2014/main" id="{BF020726-1AA6-EE4D-9CD8-9B40673609E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4" name="Tijdelijke aanduiding voor tekst 5">
            <a:extLst>
              <a:ext uri="{FF2B5EF4-FFF2-40B4-BE49-F238E27FC236}">
                <a16:creationId xmlns:a16="http://schemas.microsoft.com/office/drawing/2014/main" id="{89753A3A-E019-254C-9677-C9C519017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06518" y="3613790"/>
            <a:ext cx="3761595" cy="7286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First Name Name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4D01101A-4B64-9146-92CB-AB7133B61F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5738" y="1500371"/>
            <a:ext cx="3762375" cy="1945955"/>
          </a:xfrm>
          <a:prstGeom prst="rect">
            <a:avLst/>
          </a:prstGeom>
        </p:spPr>
        <p:txBody>
          <a:bodyPr lIns="0" tIns="0" rIns="0" bIns="0"/>
          <a:lstStyle>
            <a:lvl1pPr>
              <a:spcBef>
                <a:spcPts val="0"/>
              </a:spcBef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Quote</a:t>
            </a:r>
          </a:p>
        </p:txBody>
      </p:sp>
    </p:spTree>
    <p:extLst>
      <p:ext uri="{BB962C8B-B14F-4D97-AF65-F5344CB8AC3E}">
        <p14:creationId xmlns:p14="http://schemas.microsoft.com/office/powerpoint/2010/main" val="1092190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image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61B9851-093E-A241-B582-F0998CFFFE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7" name="Titel 4">
            <a:extLst>
              <a:ext uri="{FF2B5EF4-FFF2-40B4-BE49-F238E27FC236}">
                <a16:creationId xmlns:a16="http://schemas.microsoft.com/office/drawing/2014/main" id="{041CBA9C-BD5E-424C-93BC-60164869E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4313" y="620713"/>
            <a:ext cx="5003800" cy="1385085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Picture Placeholder 32">
            <a:extLst>
              <a:ext uri="{FF2B5EF4-FFF2-40B4-BE49-F238E27FC236}">
                <a16:creationId xmlns:a16="http://schemas.microsoft.com/office/drawing/2014/main" id="{971C9B50-FEE3-1047-A14B-9C8C2F5D606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9" y="620713"/>
            <a:ext cx="5145732" cy="5616575"/>
          </a:xfrm>
          <a:custGeom>
            <a:avLst/>
            <a:gdLst>
              <a:gd name="connsiteX0" fmla="*/ 0 w 5145732"/>
              <a:gd name="connsiteY0" fmla="*/ 0 h 5616575"/>
              <a:gd name="connsiteX1" fmla="*/ 5145732 w 5145732"/>
              <a:gd name="connsiteY1" fmla="*/ 0 h 5616575"/>
              <a:gd name="connsiteX2" fmla="*/ 5145732 w 5145732"/>
              <a:gd name="connsiteY2" fmla="*/ 5616575 h 5616575"/>
              <a:gd name="connsiteX3" fmla="*/ 253304 w 5145732"/>
              <a:gd name="connsiteY3" fmla="*/ 5616575 h 5616575"/>
              <a:gd name="connsiteX4" fmla="*/ 202263 w 5145732"/>
              <a:gd name="connsiteY4" fmla="*/ 5611430 h 5616575"/>
              <a:gd name="connsiteX5" fmla="*/ 0 w 5145732"/>
              <a:gd name="connsiteY5" fmla="*/ 5363262 h 561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45732" h="5616575">
                <a:moveTo>
                  <a:pt x="0" y="0"/>
                </a:moveTo>
                <a:lnTo>
                  <a:pt x="5145732" y="0"/>
                </a:lnTo>
                <a:lnTo>
                  <a:pt x="5145732" y="5616575"/>
                </a:lnTo>
                <a:lnTo>
                  <a:pt x="253304" y="5616575"/>
                </a:lnTo>
                <a:lnTo>
                  <a:pt x="202263" y="5611430"/>
                </a:lnTo>
                <a:cubicBezTo>
                  <a:pt x="86832" y="5587809"/>
                  <a:pt x="0" y="5485676"/>
                  <a:pt x="0" y="5363262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00C433-47C4-4D3D-A245-AA41DF75B6E3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564313" y="2271713"/>
            <a:ext cx="5004000" cy="3965575"/>
          </a:xfrm>
        </p:spPr>
        <p:txBody>
          <a:bodyPr/>
          <a:lstStyle>
            <a:lvl1pPr>
              <a:defRPr b="0"/>
            </a:lvl1pPr>
          </a:lstStyle>
          <a:p>
            <a:pPr lvl="0"/>
            <a:r>
              <a:rPr lang="en-US" noProof="0"/>
              <a:t>Object</a:t>
            </a:r>
          </a:p>
        </p:txBody>
      </p:sp>
    </p:spTree>
    <p:extLst>
      <p:ext uri="{BB962C8B-B14F-4D97-AF65-F5344CB8AC3E}">
        <p14:creationId xmlns:p14="http://schemas.microsoft.com/office/powerpoint/2010/main" val="1791485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1imagequoteand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09DBE046-B8F3-D840-ABA8-37DDBE8E14F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23888" y="627478"/>
            <a:ext cx="10944225" cy="5609810"/>
          </a:xfrm>
          <a:custGeom>
            <a:avLst/>
            <a:gdLst>
              <a:gd name="connsiteX0" fmla="*/ 8545 w 10944225"/>
              <a:gd name="connsiteY0" fmla="*/ 0 h 5609810"/>
              <a:gd name="connsiteX1" fmla="*/ 10944225 w 10944225"/>
              <a:gd name="connsiteY1" fmla="*/ 8545 h 5609810"/>
              <a:gd name="connsiteX2" fmla="*/ 10944225 w 10944225"/>
              <a:gd name="connsiteY2" fmla="*/ 5609810 h 5609810"/>
              <a:gd name="connsiteX3" fmla="*/ 253304 w 10944225"/>
              <a:gd name="connsiteY3" fmla="*/ 5609810 h 5609810"/>
              <a:gd name="connsiteX4" fmla="*/ 202263 w 10944225"/>
              <a:gd name="connsiteY4" fmla="*/ 5604665 h 5609810"/>
              <a:gd name="connsiteX5" fmla="*/ 0 w 10944225"/>
              <a:gd name="connsiteY5" fmla="*/ 5356497 h 5609810"/>
              <a:gd name="connsiteX6" fmla="*/ 8545 w 10944225"/>
              <a:gd name="connsiteY6" fmla="*/ 0 h 5609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944225" h="5609810">
                <a:moveTo>
                  <a:pt x="8545" y="0"/>
                </a:moveTo>
                <a:lnTo>
                  <a:pt x="10944225" y="8545"/>
                </a:lnTo>
                <a:lnTo>
                  <a:pt x="10944225" y="5609810"/>
                </a:lnTo>
                <a:lnTo>
                  <a:pt x="253304" y="5609810"/>
                </a:lnTo>
                <a:lnTo>
                  <a:pt x="202263" y="5604665"/>
                </a:lnTo>
                <a:cubicBezTo>
                  <a:pt x="86832" y="5581044"/>
                  <a:pt x="0" y="5478911"/>
                  <a:pt x="0" y="5356497"/>
                </a:cubicBezTo>
                <a:cubicBezTo>
                  <a:pt x="2848" y="3570998"/>
                  <a:pt x="5697" y="1785499"/>
                  <a:pt x="8545" y="0"/>
                </a:cubicBez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4" name="Tijdelijke aanduiding voor tekst 5">
            <a:extLst>
              <a:ext uri="{FF2B5EF4-FFF2-40B4-BE49-F238E27FC236}">
                <a16:creationId xmlns:a16="http://schemas.microsoft.com/office/drawing/2014/main" id="{29C33EA9-EAA8-554B-9770-EC4BF96CD42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06519" y="3613790"/>
            <a:ext cx="3415735" cy="7286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First Name Name</a:t>
            </a:r>
          </a:p>
        </p:txBody>
      </p:sp>
      <p:sp>
        <p:nvSpPr>
          <p:cNvPr id="5" name="Text Placeholder 14">
            <a:extLst>
              <a:ext uri="{FF2B5EF4-FFF2-40B4-BE49-F238E27FC236}">
                <a16:creationId xmlns:a16="http://schemas.microsoft.com/office/drawing/2014/main" id="{9A2A5195-C3FC-3548-A159-FD845F8D8AB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05739" y="1500371"/>
            <a:ext cx="3416443" cy="1945955"/>
          </a:xfrm>
          <a:prstGeom prst="rect">
            <a:avLst/>
          </a:prstGeom>
        </p:spPr>
        <p:txBody>
          <a:bodyPr lIns="0" tIns="0" rIns="0" bIns="0"/>
          <a:lstStyle>
            <a:lvl1pPr>
              <a:buNone/>
              <a:defRPr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Quote</a:t>
            </a:r>
          </a:p>
        </p:txBody>
      </p:sp>
      <p:pic>
        <p:nvPicPr>
          <p:cNvPr id="16" name="Afbeelding 5">
            <a:extLst>
              <a:ext uri="{FF2B5EF4-FFF2-40B4-BE49-F238E27FC236}">
                <a16:creationId xmlns:a16="http://schemas.microsoft.com/office/drawing/2014/main" id="{D1E7E4FE-EB1E-4D7F-8B3F-62E84FC8F5C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974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image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5">
            <a:extLst>
              <a:ext uri="{FF2B5EF4-FFF2-40B4-BE49-F238E27FC236}">
                <a16:creationId xmlns:a16="http://schemas.microsoft.com/office/drawing/2014/main" id="{B12DC5D2-C15B-384E-ACE3-F0E40CA5B41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19850" y="3790950"/>
            <a:ext cx="4679950" cy="72866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First Name Surname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28C578B-3D4D-A146-A851-282B51A240E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550988"/>
            <a:ext cx="5148263" cy="2009775"/>
          </a:xfrm>
          <a:prstGeom prst="rect">
            <a:avLst/>
          </a:prstGeom>
        </p:spPr>
        <p:txBody>
          <a:bodyPr/>
          <a:lstStyle>
            <a:lvl1pPr>
              <a:buFontTx/>
              <a:buNone/>
              <a:defRPr sz="4000"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FontTx/>
              <a:buNone/>
              <a:defRPr b="1" i="0">
                <a:latin typeface="ITC Officina Sans Std Book" panose="020B0506040203020204" pitchFamily="34" charset="77"/>
              </a:defRPr>
            </a:lvl2pPr>
            <a:lvl3pPr>
              <a:buFontTx/>
              <a:buNone/>
              <a:defRPr b="1" i="0">
                <a:latin typeface="ITC Officina Sans Std Book" panose="020B0506040203020204" pitchFamily="34" charset="77"/>
              </a:defRPr>
            </a:lvl3pPr>
            <a:lvl4pPr>
              <a:buFontTx/>
              <a:buNone/>
              <a:defRPr b="1" i="0">
                <a:latin typeface="ITC Officina Sans Std Book" panose="020B0506040203020204" pitchFamily="34" charset="77"/>
              </a:defRPr>
            </a:lvl4pPr>
            <a:lvl5pPr>
              <a:buFontTx/>
              <a:buNone/>
              <a:defRPr b="1" i="0">
                <a:latin typeface="ITC Officina Sans Std Book" panose="020B0506040203020204" pitchFamily="34" charset="77"/>
              </a:defRPr>
            </a:lvl5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8" name="Picture Placeholder 32">
            <a:extLst>
              <a:ext uri="{FF2B5EF4-FFF2-40B4-BE49-F238E27FC236}">
                <a16:creationId xmlns:a16="http://schemas.microsoft.com/office/drawing/2014/main" id="{EC1F9A97-4534-9843-B646-D059D7C6C134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9" y="620713"/>
            <a:ext cx="5145732" cy="5616575"/>
          </a:xfrm>
          <a:custGeom>
            <a:avLst/>
            <a:gdLst>
              <a:gd name="connsiteX0" fmla="*/ 0 w 5145732"/>
              <a:gd name="connsiteY0" fmla="*/ 0 h 5616575"/>
              <a:gd name="connsiteX1" fmla="*/ 5145732 w 5145732"/>
              <a:gd name="connsiteY1" fmla="*/ 0 h 5616575"/>
              <a:gd name="connsiteX2" fmla="*/ 5145732 w 5145732"/>
              <a:gd name="connsiteY2" fmla="*/ 5616575 h 5616575"/>
              <a:gd name="connsiteX3" fmla="*/ 253304 w 5145732"/>
              <a:gd name="connsiteY3" fmla="*/ 5616575 h 5616575"/>
              <a:gd name="connsiteX4" fmla="*/ 202263 w 5145732"/>
              <a:gd name="connsiteY4" fmla="*/ 5611430 h 5616575"/>
              <a:gd name="connsiteX5" fmla="*/ 0 w 5145732"/>
              <a:gd name="connsiteY5" fmla="*/ 5363262 h 561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45732" h="5616575">
                <a:moveTo>
                  <a:pt x="0" y="0"/>
                </a:moveTo>
                <a:lnTo>
                  <a:pt x="5145732" y="0"/>
                </a:lnTo>
                <a:lnTo>
                  <a:pt x="5145732" y="5616575"/>
                </a:lnTo>
                <a:lnTo>
                  <a:pt x="253304" y="5616575"/>
                </a:lnTo>
                <a:lnTo>
                  <a:pt x="202263" y="5611430"/>
                </a:lnTo>
                <a:cubicBezTo>
                  <a:pt x="86832" y="5587809"/>
                  <a:pt x="0" y="5485676"/>
                  <a:pt x="0" y="5363262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5BB1C7-FC5A-B946-BB68-C1CE13FA7270}"/>
              </a:ext>
            </a:extLst>
          </p:cNvPr>
          <p:cNvSpPr txBox="1"/>
          <p:nvPr userDrawn="1"/>
        </p:nvSpPr>
        <p:spPr>
          <a:xfrm>
            <a:off x="7758545" y="1939636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>
            <a:normAutofit fontScale="25000" lnSpcReduction="20000"/>
          </a:bodyPr>
          <a:lstStyle/>
          <a:p>
            <a:pPr algn="l"/>
            <a:endParaRPr lang="en-US" sz="1600" b="0" i="0" noProof="0">
              <a:latin typeface="ITC Officina Sans Std Book" panose="020B0506040203020204" pitchFamily="34" charset="77"/>
            </a:endParaRP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7E144AFC-D904-4FB6-B919-055F696512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pic>
        <p:nvPicPr>
          <p:cNvPr id="22" name="Afbeelding 9">
            <a:extLst>
              <a:ext uri="{FF2B5EF4-FFF2-40B4-BE49-F238E27FC236}">
                <a16:creationId xmlns:a16="http://schemas.microsoft.com/office/drawing/2014/main" id="{752406CF-E1DB-4F93-8F26-924E169462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19850" y="620713"/>
            <a:ext cx="457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4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smallimage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C6F1C0-FB41-374F-96D7-91F7C4144D9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itel 4">
            <a:extLst>
              <a:ext uri="{FF2B5EF4-FFF2-40B4-BE49-F238E27FC236}">
                <a16:creationId xmlns:a16="http://schemas.microsoft.com/office/drawing/2014/main" id="{9356378E-A322-0148-887E-E179D9487B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7825" y="620713"/>
            <a:ext cx="7380287" cy="1524317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Tijdelijke aanduiding voor inhoud 19">
            <a:extLst>
              <a:ext uri="{FF2B5EF4-FFF2-40B4-BE49-F238E27FC236}">
                <a16:creationId xmlns:a16="http://schemas.microsoft.com/office/drawing/2014/main" id="{FF5D94AB-D4EB-5448-86E3-3EB6A7057B58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187825" y="2386148"/>
            <a:ext cx="7380287" cy="3851139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Object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6A3A24F-2120-4AFD-BACB-61D96D62CDEE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8" y="620713"/>
            <a:ext cx="3338512" cy="5616575"/>
          </a:xfrm>
          <a:custGeom>
            <a:avLst/>
            <a:gdLst>
              <a:gd name="connsiteX0" fmla="*/ 0 w 3338512"/>
              <a:gd name="connsiteY0" fmla="*/ 0 h 5616575"/>
              <a:gd name="connsiteX1" fmla="*/ 1897639 w 3338512"/>
              <a:gd name="connsiteY1" fmla="*/ 0 h 5616575"/>
              <a:gd name="connsiteX2" fmla="*/ 2245442 w 3338512"/>
              <a:gd name="connsiteY2" fmla="*/ 0 h 5616575"/>
              <a:gd name="connsiteX3" fmla="*/ 3338512 w 3338512"/>
              <a:gd name="connsiteY3" fmla="*/ 0 h 5616575"/>
              <a:gd name="connsiteX4" fmla="*/ 3338512 w 3338512"/>
              <a:gd name="connsiteY4" fmla="*/ 5616000 h 5616575"/>
              <a:gd name="connsiteX5" fmla="*/ 2245442 w 3338512"/>
              <a:gd name="connsiteY5" fmla="*/ 5616000 h 5616575"/>
              <a:gd name="connsiteX6" fmla="*/ 2245442 w 3338512"/>
              <a:gd name="connsiteY6" fmla="*/ 5616575 h 5616575"/>
              <a:gd name="connsiteX7" fmla="*/ 219036 w 3338512"/>
              <a:gd name="connsiteY7" fmla="*/ 5616575 h 5616575"/>
              <a:gd name="connsiteX8" fmla="*/ 174900 w 3338512"/>
              <a:gd name="connsiteY8" fmla="*/ 5611430 h 5616575"/>
              <a:gd name="connsiteX9" fmla="*/ 0 w 3338512"/>
              <a:gd name="connsiteY9" fmla="*/ 5363262 h 561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338512" h="5616575">
                <a:moveTo>
                  <a:pt x="0" y="0"/>
                </a:moveTo>
                <a:lnTo>
                  <a:pt x="1897639" y="0"/>
                </a:lnTo>
                <a:lnTo>
                  <a:pt x="2245442" y="0"/>
                </a:lnTo>
                <a:lnTo>
                  <a:pt x="3338512" y="0"/>
                </a:lnTo>
                <a:lnTo>
                  <a:pt x="3338512" y="5616000"/>
                </a:lnTo>
                <a:lnTo>
                  <a:pt x="2245442" y="5616000"/>
                </a:lnTo>
                <a:lnTo>
                  <a:pt x="2245442" y="5616575"/>
                </a:lnTo>
                <a:lnTo>
                  <a:pt x="219036" y="5616575"/>
                </a:lnTo>
                <a:lnTo>
                  <a:pt x="174900" y="5611430"/>
                </a:lnTo>
                <a:cubicBezTo>
                  <a:pt x="75085" y="5587809"/>
                  <a:pt x="0" y="5485676"/>
                  <a:pt x="0" y="5363262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 dirty="0"/>
              <a:t>Click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1467339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wideimagean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B888CD-A307-4440-9DD3-B7D11E6E036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4" name="Titel 4">
            <a:extLst>
              <a:ext uri="{FF2B5EF4-FFF2-40B4-BE49-F238E27FC236}">
                <a16:creationId xmlns:a16="http://schemas.microsoft.com/office/drawing/2014/main" id="{83767035-9902-FC49-AC72-35DC514AC3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3981389"/>
            <a:ext cx="10934529" cy="665480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  <p:sp>
        <p:nvSpPr>
          <p:cNvPr id="5" name="Tijdelijke aanduiding voor inhoud 19">
            <a:extLst>
              <a:ext uri="{FF2B5EF4-FFF2-40B4-BE49-F238E27FC236}">
                <a16:creationId xmlns:a16="http://schemas.microsoft.com/office/drawing/2014/main" id="{A4040A68-34E6-9A48-9414-CDB50C7EDBA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23888" y="4857371"/>
            <a:ext cx="10934529" cy="1379915"/>
          </a:xfrm>
          <a:prstGeom prst="rect">
            <a:avLst/>
          </a:prstGeom>
        </p:spPr>
        <p:txBody>
          <a:bodyPr lIns="0" tIns="0" rIns="0" bIns="0"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Object</a:t>
            </a:r>
          </a:p>
        </p:txBody>
      </p:sp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D9E92B83-A16B-FC4F-BC12-7624D8F23711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3888" y="620713"/>
            <a:ext cx="10934529" cy="3150175"/>
          </a:xfrm>
          <a:custGeom>
            <a:avLst/>
            <a:gdLst>
              <a:gd name="connsiteX0" fmla="*/ 0 w 10934529"/>
              <a:gd name="connsiteY0" fmla="*/ 0 h 3150175"/>
              <a:gd name="connsiteX1" fmla="*/ 10934529 w 10934529"/>
              <a:gd name="connsiteY1" fmla="*/ 0 h 3150175"/>
              <a:gd name="connsiteX2" fmla="*/ 10934529 w 10934529"/>
              <a:gd name="connsiteY2" fmla="*/ 3150175 h 3150175"/>
              <a:gd name="connsiteX3" fmla="*/ 253304 w 10934529"/>
              <a:gd name="connsiteY3" fmla="*/ 3150175 h 3150175"/>
              <a:gd name="connsiteX4" fmla="*/ 202263 w 10934529"/>
              <a:gd name="connsiteY4" fmla="*/ 3145030 h 3150175"/>
              <a:gd name="connsiteX5" fmla="*/ 0 w 10934529"/>
              <a:gd name="connsiteY5" fmla="*/ 2896862 h 3150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934529" h="3150175">
                <a:moveTo>
                  <a:pt x="0" y="0"/>
                </a:moveTo>
                <a:lnTo>
                  <a:pt x="10934529" y="0"/>
                </a:lnTo>
                <a:lnTo>
                  <a:pt x="10934529" y="3150175"/>
                </a:lnTo>
                <a:lnTo>
                  <a:pt x="253304" y="3150175"/>
                </a:lnTo>
                <a:lnTo>
                  <a:pt x="202263" y="3145030"/>
                </a:lnTo>
                <a:cubicBezTo>
                  <a:pt x="86832" y="3121409"/>
                  <a:pt x="0" y="3019276"/>
                  <a:pt x="0" y="2896862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sz="32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</p:spTree>
    <p:extLst>
      <p:ext uri="{BB962C8B-B14F-4D97-AF65-F5344CB8AC3E}">
        <p14:creationId xmlns:p14="http://schemas.microsoft.com/office/powerpoint/2010/main" val="360649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3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A3DA42F-3FB6-ED4E-BB67-A10574D209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7" name="Tijdelijke aanduiding voor tekst 3">
            <a:extLst>
              <a:ext uri="{FF2B5EF4-FFF2-40B4-BE49-F238E27FC236}">
                <a16:creationId xmlns:a16="http://schemas.microsoft.com/office/drawing/2014/main" id="{AA798DC2-15C2-744D-A0DA-FBAD9971D43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0411" y="3547641"/>
            <a:ext cx="3456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45C6B10F-3A7A-0A4C-A932-1D4E1382BFD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28097" y="3547641"/>
            <a:ext cx="3456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9" name="Tijdelijke aanduiding voor tekst 3">
            <a:extLst>
              <a:ext uri="{FF2B5EF4-FFF2-40B4-BE49-F238E27FC236}">
                <a16:creationId xmlns:a16="http://schemas.microsoft.com/office/drawing/2014/main" id="{999ECC60-AB72-8647-A135-FB0CF980826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2724" y="3547641"/>
            <a:ext cx="3456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1" name="Picture Placeholder 18">
            <a:extLst>
              <a:ext uri="{FF2B5EF4-FFF2-40B4-BE49-F238E27FC236}">
                <a16:creationId xmlns:a16="http://schemas.microsoft.com/office/drawing/2014/main" id="{9EEB3BC6-5818-4244-A78C-1A7B9F04BE5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2722" y="643266"/>
            <a:ext cx="3456000" cy="2447925"/>
          </a:xfrm>
          <a:custGeom>
            <a:avLst/>
            <a:gdLst>
              <a:gd name="connsiteX0" fmla="*/ 0 w 3447151"/>
              <a:gd name="connsiteY0" fmla="*/ 0 h 2445472"/>
              <a:gd name="connsiteX1" fmla="*/ 3447151 w 3447151"/>
              <a:gd name="connsiteY1" fmla="*/ 0 h 2445472"/>
              <a:gd name="connsiteX2" fmla="*/ 3447151 w 3447151"/>
              <a:gd name="connsiteY2" fmla="*/ 2445472 h 2445472"/>
              <a:gd name="connsiteX3" fmla="*/ 253304 w 3447151"/>
              <a:gd name="connsiteY3" fmla="*/ 2445472 h 2445472"/>
              <a:gd name="connsiteX4" fmla="*/ 202263 w 3447151"/>
              <a:gd name="connsiteY4" fmla="*/ 2440327 h 2445472"/>
              <a:gd name="connsiteX5" fmla="*/ 0 w 3447151"/>
              <a:gd name="connsiteY5" fmla="*/ 2192159 h 244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7151" h="2445472">
                <a:moveTo>
                  <a:pt x="0" y="0"/>
                </a:moveTo>
                <a:lnTo>
                  <a:pt x="3447151" y="0"/>
                </a:lnTo>
                <a:lnTo>
                  <a:pt x="3447151" y="2445472"/>
                </a:lnTo>
                <a:lnTo>
                  <a:pt x="253304" y="2445472"/>
                </a:lnTo>
                <a:lnTo>
                  <a:pt x="202263" y="2440327"/>
                </a:lnTo>
                <a:cubicBezTo>
                  <a:pt x="86832" y="2416706"/>
                  <a:pt x="0" y="2314573"/>
                  <a:pt x="0" y="2192159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12" name="Picture Placeholder 20">
            <a:extLst>
              <a:ext uri="{FF2B5EF4-FFF2-40B4-BE49-F238E27FC236}">
                <a16:creationId xmlns:a16="http://schemas.microsoft.com/office/drawing/2014/main" id="{816787A9-2DFD-A54D-B3D1-B9387B7C8936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80410" y="643266"/>
            <a:ext cx="3456000" cy="2447925"/>
          </a:xfrm>
          <a:custGeom>
            <a:avLst/>
            <a:gdLst>
              <a:gd name="connsiteX0" fmla="*/ 0 w 3447151"/>
              <a:gd name="connsiteY0" fmla="*/ 0 h 2445472"/>
              <a:gd name="connsiteX1" fmla="*/ 3447151 w 3447151"/>
              <a:gd name="connsiteY1" fmla="*/ 0 h 2445472"/>
              <a:gd name="connsiteX2" fmla="*/ 3447151 w 3447151"/>
              <a:gd name="connsiteY2" fmla="*/ 2445472 h 2445472"/>
              <a:gd name="connsiteX3" fmla="*/ 253304 w 3447151"/>
              <a:gd name="connsiteY3" fmla="*/ 2445472 h 2445472"/>
              <a:gd name="connsiteX4" fmla="*/ 202263 w 3447151"/>
              <a:gd name="connsiteY4" fmla="*/ 2440327 h 2445472"/>
              <a:gd name="connsiteX5" fmla="*/ 0 w 3447151"/>
              <a:gd name="connsiteY5" fmla="*/ 2192159 h 244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7151" h="2445472">
                <a:moveTo>
                  <a:pt x="0" y="0"/>
                </a:moveTo>
                <a:lnTo>
                  <a:pt x="3447151" y="0"/>
                </a:lnTo>
                <a:lnTo>
                  <a:pt x="3447151" y="2445472"/>
                </a:lnTo>
                <a:lnTo>
                  <a:pt x="253304" y="2445472"/>
                </a:lnTo>
                <a:lnTo>
                  <a:pt x="202263" y="2440327"/>
                </a:lnTo>
                <a:cubicBezTo>
                  <a:pt x="86832" y="2416706"/>
                  <a:pt x="0" y="2314573"/>
                  <a:pt x="0" y="2192159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28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B04326B7-E91B-9740-A418-C88B2E74C60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128097" y="643266"/>
            <a:ext cx="3456000" cy="2447925"/>
          </a:xfrm>
          <a:custGeom>
            <a:avLst/>
            <a:gdLst>
              <a:gd name="connsiteX0" fmla="*/ 0 w 3447151"/>
              <a:gd name="connsiteY0" fmla="*/ 0 h 2445472"/>
              <a:gd name="connsiteX1" fmla="*/ 3447151 w 3447151"/>
              <a:gd name="connsiteY1" fmla="*/ 0 h 2445472"/>
              <a:gd name="connsiteX2" fmla="*/ 3447151 w 3447151"/>
              <a:gd name="connsiteY2" fmla="*/ 2445472 h 2445472"/>
              <a:gd name="connsiteX3" fmla="*/ 253304 w 3447151"/>
              <a:gd name="connsiteY3" fmla="*/ 2445472 h 2445472"/>
              <a:gd name="connsiteX4" fmla="*/ 202263 w 3447151"/>
              <a:gd name="connsiteY4" fmla="*/ 2440327 h 2445472"/>
              <a:gd name="connsiteX5" fmla="*/ 0 w 3447151"/>
              <a:gd name="connsiteY5" fmla="*/ 2192159 h 2445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447151" h="2445472">
                <a:moveTo>
                  <a:pt x="0" y="0"/>
                </a:moveTo>
                <a:lnTo>
                  <a:pt x="3447151" y="0"/>
                </a:lnTo>
                <a:lnTo>
                  <a:pt x="3447151" y="2445472"/>
                </a:lnTo>
                <a:lnTo>
                  <a:pt x="253304" y="2445472"/>
                </a:lnTo>
                <a:lnTo>
                  <a:pt x="202263" y="2440327"/>
                </a:lnTo>
                <a:cubicBezTo>
                  <a:pt x="86832" y="2416706"/>
                  <a:pt x="0" y="2314573"/>
                  <a:pt x="0" y="2192159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an image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D414A82-8300-43F5-8449-10B8D34A3010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32723" y="4181794"/>
            <a:ext cx="3456000" cy="205304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55D1222-512A-4020-AE86-8C428804EA1D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4380410" y="4181794"/>
            <a:ext cx="3456000" cy="205304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A007419B-9354-4CE8-81AF-E975BC83ACBC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8128097" y="4181794"/>
            <a:ext cx="3456000" cy="2053040"/>
          </a:xfrm>
        </p:spPr>
        <p:txBody>
          <a:bodyPr>
            <a:normAutofit/>
          </a:bodyPr>
          <a:lstStyle>
            <a:lvl1pPr marL="182563" indent="-182563">
              <a:defRPr sz="1600" b="0">
                <a:latin typeface="+mj-lt"/>
              </a:defRPr>
            </a:lvl1pPr>
            <a:lvl2pPr marL="360363" indent="-184150">
              <a:defRPr sz="1400" b="0">
                <a:latin typeface="+mj-lt"/>
              </a:defRPr>
            </a:lvl2pPr>
            <a:lvl3pPr marL="536575" indent="-176213">
              <a:defRPr sz="1200">
                <a:latin typeface="+mj-lt"/>
              </a:defRPr>
            </a:lvl3pPr>
            <a:lvl4pPr marL="719138" indent="-182563">
              <a:defRPr sz="1100">
                <a:latin typeface="+mj-lt"/>
              </a:defRPr>
            </a:lvl4pPr>
            <a:lvl5pPr marL="895350" indent="-176213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22180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3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6712-8A94-CB4B-8CE6-B7A18FB19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5" name="Tijdelijke aanduiding voor afbeelding 33">
            <a:extLst>
              <a:ext uri="{FF2B5EF4-FFF2-40B4-BE49-F238E27FC236}">
                <a16:creationId xmlns:a16="http://schemas.microsoft.com/office/drawing/2014/main" id="{9BF78AC3-F061-4145-A432-3FB7391D0F0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514198" y="1378339"/>
            <a:ext cx="1674000" cy="1672263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16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6" name="Tijdelijke aanduiding voor afbeelding 33">
            <a:extLst>
              <a:ext uri="{FF2B5EF4-FFF2-40B4-BE49-F238E27FC236}">
                <a16:creationId xmlns:a16="http://schemas.microsoft.com/office/drawing/2014/main" id="{AAA97E2B-5188-B740-8501-2BF96B4796A0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260054" y="1378339"/>
            <a:ext cx="1674000" cy="1672263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16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7" name="Tijdelijke aanduiding voor afbeelding 33">
            <a:extLst>
              <a:ext uri="{FF2B5EF4-FFF2-40B4-BE49-F238E27FC236}">
                <a16:creationId xmlns:a16="http://schemas.microsoft.com/office/drawing/2014/main" id="{6410F448-44B9-E245-8CA2-3AC4F6FCD9F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005909" y="1378339"/>
            <a:ext cx="1674000" cy="1672263"/>
          </a:xfrm>
          <a:prstGeom prst="roundRect">
            <a:avLst>
              <a:gd name="adj" fmla="val 7157"/>
            </a:avLst>
          </a:prstGeom>
          <a:solidFill>
            <a:schemeClr val="accent2"/>
          </a:solidFill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 lang="nl-BE" sz="1600" b="0" i="0" kern="1200">
                <a:solidFill>
                  <a:schemeClr val="bg1"/>
                </a:solidFill>
                <a:latin typeface="Calibri Light" panose="020F0302020204030204" pitchFamily="34" charset="0"/>
                <a:ea typeface="Verdana" charset="0"/>
                <a:cs typeface="Calibri Light" panose="020F030202020403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ct val="75000"/>
              <a:buFontTx/>
              <a:buNone/>
              <a:tabLst/>
              <a:defRPr/>
            </a:pPr>
            <a:r>
              <a:rPr lang="en-US" noProof="0"/>
              <a:t>Click the icon to add a white png image</a:t>
            </a: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C9026212-289C-F34A-A4D7-E30D294D41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10" y="3704273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1" name="Tijdelijke aanduiding voor tekst 3">
            <a:extLst>
              <a:ext uri="{FF2B5EF4-FFF2-40B4-BE49-F238E27FC236}">
                <a16:creationId xmlns:a16="http://schemas.microsoft.com/office/drawing/2014/main" id="{642A680A-1625-824E-8281-465F0A135B3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36376" y="3704273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466E1215-57EE-734D-95D4-32CDFD6B77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83593" y="3704273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2200" b="1" i="0">
                <a:solidFill>
                  <a:schemeClr val="accent2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66692AD7-78D2-4CCE-AF2E-3E0B2562ECFE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0810" y="4248038"/>
            <a:ext cx="3438000" cy="1990800"/>
          </a:xfrm>
        </p:spPr>
        <p:txBody>
          <a:bodyPr>
            <a:normAutofit/>
          </a:bodyPr>
          <a:lstStyle>
            <a:lvl1pPr marL="182563" indent="-182563" algn="ctr">
              <a:defRPr sz="1600" b="0">
                <a:latin typeface="+mj-lt"/>
              </a:defRPr>
            </a:lvl1pPr>
            <a:lvl2pPr marL="360363" indent="-184150" algn="ctr">
              <a:defRPr sz="1400" b="0">
                <a:latin typeface="+mj-lt"/>
              </a:defRPr>
            </a:lvl2pPr>
            <a:lvl3pPr marL="536575" indent="-176213" algn="ctr">
              <a:defRPr sz="1200">
                <a:latin typeface="+mj-lt"/>
              </a:defRPr>
            </a:lvl3pPr>
            <a:lvl4pPr marL="719138" indent="-182563" algn="ctr">
              <a:defRPr sz="1100">
                <a:latin typeface="+mj-lt"/>
              </a:defRPr>
            </a:lvl4pPr>
            <a:lvl5pPr marL="895350" indent="-176213" algn="ctr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FC120415-A1CE-44F6-BDB2-ECE056C8A7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383593" y="4248038"/>
            <a:ext cx="3438000" cy="1990800"/>
          </a:xfrm>
        </p:spPr>
        <p:txBody>
          <a:bodyPr>
            <a:normAutofit/>
          </a:bodyPr>
          <a:lstStyle>
            <a:lvl1pPr marL="182563" indent="-182563" algn="ctr">
              <a:defRPr sz="1600" b="0">
                <a:latin typeface="+mj-lt"/>
              </a:defRPr>
            </a:lvl1pPr>
            <a:lvl2pPr marL="360363" indent="-184150" algn="ctr">
              <a:defRPr sz="1400" b="0">
                <a:latin typeface="+mj-lt"/>
              </a:defRPr>
            </a:lvl2pPr>
            <a:lvl3pPr marL="536575" indent="-176213" algn="ctr">
              <a:defRPr sz="1200">
                <a:latin typeface="+mj-lt"/>
              </a:defRPr>
            </a:lvl3pPr>
            <a:lvl4pPr marL="719138" indent="-182563" algn="ctr">
              <a:defRPr sz="1100">
                <a:latin typeface="+mj-lt"/>
              </a:defRPr>
            </a:lvl4pPr>
            <a:lvl5pPr marL="895350" indent="-176213" algn="ctr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E18EDD4A-93E4-41E6-A00B-6EF03C4ACB6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136376" y="4248038"/>
            <a:ext cx="3438000" cy="1990800"/>
          </a:xfrm>
        </p:spPr>
        <p:txBody>
          <a:bodyPr>
            <a:normAutofit/>
          </a:bodyPr>
          <a:lstStyle>
            <a:lvl1pPr marL="182563" indent="-182563" algn="ctr">
              <a:defRPr sz="1600" b="0">
                <a:latin typeface="+mj-lt"/>
              </a:defRPr>
            </a:lvl1pPr>
            <a:lvl2pPr marL="360363" indent="-184150" algn="ctr">
              <a:defRPr sz="1400" b="0">
                <a:latin typeface="+mj-lt"/>
              </a:defRPr>
            </a:lvl2pPr>
            <a:lvl3pPr marL="536575" indent="-176213" algn="ctr">
              <a:defRPr sz="1200">
                <a:latin typeface="+mj-lt"/>
              </a:defRPr>
            </a:lvl3pPr>
            <a:lvl4pPr marL="719138" indent="-182563" algn="ctr">
              <a:defRPr sz="1100">
                <a:latin typeface="+mj-lt"/>
              </a:defRPr>
            </a:lvl4pPr>
            <a:lvl5pPr marL="895350" indent="-176213" algn="ctr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79231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3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6712-8A94-CB4B-8CE6-B7A18FB19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C9026212-289C-F34A-A4D7-E30D294D41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10" y="1578459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Subtitle</a:t>
            </a:r>
          </a:p>
        </p:txBody>
      </p:sp>
      <p:sp>
        <p:nvSpPr>
          <p:cNvPr id="11" name="Tijdelijke aanduiding voor tekst 3">
            <a:extLst>
              <a:ext uri="{FF2B5EF4-FFF2-40B4-BE49-F238E27FC236}">
                <a16:creationId xmlns:a16="http://schemas.microsoft.com/office/drawing/2014/main" id="{642A680A-1625-824E-8281-465F0A135B3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36376" y="1578459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466E1215-57EE-734D-95D4-32CDFD6B77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83593" y="1578459"/>
            <a:ext cx="3438000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66692AD7-78D2-4CCE-AF2E-3E0B2562ECFE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0810" y="2122223"/>
            <a:ext cx="3438000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FC120415-A1CE-44F6-BDB2-ECE056C8A7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383593" y="2122223"/>
            <a:ext cx="3438000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E18EDD4A-93E4-41E6-A00B-6EF03C4ACB69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8136376" y="2122223"/>
            <a:ext cx="3438000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88162A-5A9D-4BDD-AC29-D36DAB7865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620713"/>
            <a:ext cx="10944226" cy="791794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8899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Antwerpen_2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D96712-8A94-CB4B-8CE6-B7A18FB1943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0" i="0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</a:endParaRPr>
          </a:p>
        </p:txBody>
      </p:sp>
      <p:sp>
        <p:nvSpPr>
          <p:cNvPr id="8" name="Tijdelijke aanduiding voor tekst 3">
            <a:extLst>
              <a:ext uri="{FF2B5EF4-FFF2-40B4-BE49-F238E27FC236}">
                <a16:creationId xmlns:a16="http://schemas.microsoft.com/office/drawing/2014/main" id="{C9026212-289C-F34A-A4D7-E30D294D419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0809" y="1578459"/>
            <a:ext cx="5307799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3" name="Tijdelijke aanduiding voor tekst 3">
            <a:extLst>
              <a:ext uri="{FF2B5EF4-FFF2-40B4-BE49-F238E27FC236}">
                <a16:creationId xmlns:a16="http://schemas.microsoft.com/office/drawing/2014/main" id="{466E1215-57EE-734D-95D4-32CDFD6B77A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3391" y="1578459"/>
            <a:ext cx="5307799" cy="522288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>
              <a:buNone/>
              <a:defRPr sz="2200" b="1" i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/>
              <a:t>Subtitle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66692AD7-78D2-4CCE-AF2E-3E0B2562ECFE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30809" y="2122223"/>
            <a:ext cx="5307799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FC120415-A1CE-44F6-BDB2-ECE056C8A736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6253391" y="2122223"/>
            <a:ext cx="5307799" cy="4115063"/>
          </a:xfrm>
        </p:spPr>
        <p:txBody>
          <a:bodyPr>
            <a:normAutofit/>
          </a:bodyPr>
          <a:lstStyle>
            <a:lvl1pPr marL="182563" indent="-182563" algn="l">
              <a:defRPr sz="1600" b="0">
                <a:latin typeface="+mj-lt"/>
              </a:defRPr>
            </a:lvl1pPr>
            <a:lvl2pPr marL="360363" indent="-184150" algn="l">
              <a:defRPr sz="1400" b="0">
                <a:latin typeface="+mj-lt"/>
              </a:defRPr>
            </a:lvl2pPr>
            <a:lvl3pPr marL="536575" indent="-176213" algn="l">
              <a:defRPr sz="1200">
                <a:latin typeface="+mj-lt"/>
              </a:defRPr>
            </a:lvl3pPr>
            <a:lvl4pPr marL="719138" indent="-182563" algn="l">
              <a:defRPr sz="1100">
                <a:latin typeface="+mj-lt"/>
              </a:defRPr>
            </a:lvl4pPr>
            <a:lvl5pPr marL="895350" indent="-176213" algn="l">
              <a:defRPr sz="1100">
                <a:latin typeface="+mj-lt"/>
              </a:defRPr>
            </a:lvl5pPr>
          </a:lstStyle>
          <a:p>
            <a:pPr lvl="0"/>
            <a:r>
              <a:rPr lang="en-US" noProof="0"/>
              <a:t>Object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4"/>
            <a:endParaRPr lang="en-US" noProof="0"/>
          </a:p>
          <a:p>
            <a:pPr lvl="1"/>
            <a:endParaRPr lang="en-US" noProof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E788162A-5A9D-4BDD-AC29-D36DAB7865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620713"/>
            <a:ext cx="10944226" cy="791794"/>
          </a:xfrm>
        </p:spPr>
        <p:txBody>
          <a:bodyPr/>
          <a:lstStyle>
            <a:lvl1pPr>
              <a:defRPr b="1" i="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31797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titel 1">
            <a:extLst>
              <a:ext uri="{FF2B5EF4-FFF2-40B4-BE49-F238E27FC236}">
                <a16:creationId xmlns:a16="http://schemas.microsoft.com/office/drawing/2014/main" id="{1948A336-DFA9-6348-B512-B2BBC75D1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620713"/>
            <a:ext cx="10944226" cy="791794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GB" noProof="0"/>
              <a:t>Click to edit Master title style</a:t>
            </a:r>
            <a:endParaRPr lang="en-US" noProof="0" dirty="0"/>
          </a:p>
        </p:txBody>
      </p:sp>
      <p:sp>
        <p:nvSpPr>
          <p:cNvPr id="9" name="Tijdelijke aanduiding voor dianummer 3">
            <a:extLst>
              <a:ext uri="{FF2B5EF4-FFF2-40B4-BE49-F238E27FC236}">
                <a16:creationId xmlns:a16="http://schemas.microsoft.com/office/drawing/2014/main" id="{ACEE07E0-D229-2548-A4C6-019956C341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23493" y="6339173"/>
            <a:ext cx="26446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E038E271-308C-2E46-A3EC-56326F9084CC}" type="slidenum">
              <a:rPr lang="nl-BE" smtClean="0"/>
              <a:pPr/>
              <a:t>‹#›</a:t>
            </a:fld>
            <a:endParaRPr lang="nl-BE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12212B-EACF-4AB5-8035-E9729BF53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7" y="1516380"/>
            <a:ext cx="10944225" cy="472090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 dirty="0"/>
          </a:p>
        </p:txBody>
      </p:sp>
      <p:pic>
        <p:nvPicPr>
          <p:cNvPr id="18" name="Afbeelding 5">
            <a:extLst>
              <a:ext uri="{FF2B5EF4-FFF2-40B4-BE49-F238E27FC236}">
                <a16:creationId xmlns:a16="http://schemas.microsoft.com/office/drawing/2014/main" id="{28FB73F1-7269-47FF-86D6-7DE691640759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626400" y="6466361"/>
            <a:ext cx="867176" cy="2268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15" r:id="rId1"/>
    <p:sldLayoutId id="2147484105" r:id="rId2"/>
    <p:sldLayoutId id="2147484106" r:id="rId3"/>
    <p:sldLayoutId id="2147484107" r:id="rId4"/>
    <p:sldLayoutId id="2147484108" r:id="rId5"/>
    <p:sldLayoutId id="2147484109" r:id="rId6"/>
    <p:sldLayoutId id="2147484110" r:id="rId7"/>
    <p:sldLayoutId id="2147484116" r:id="rId8"/>
    <p:sldLayoutId id="2147484117" r:id="rId9"/>
    <p:sldLayoutId id="2147484111" r:id="rId10"/>
    <p:sldLayoutId id="2147484113" r:id="rId11"/>
    <p:sldLayoutId id="2147484112" r:id="rId12"/>
    <p:sldLayoutId id="2147484102" r:id="rId13"/>
    <p:sldLayoutId id="2147484118" r:id="rId14"/>
  </p:sldLayoutIdLst>
  <p:hf hdr="0"/>
  <p:txStyles>
    <p:titleStyle>
      <a:lvl1pPr algn="l" defTabSz="1217054" rtl="0" eaLnBrk="1" fontAlgn="base" hangingPunct="1">
        <a:spcBef>
          <a:spcPct val="0"/>
        </a:spcBef>
        <a:spcAft>
          <a:spcPct val="0"/>
        </a:spcAft>
        <a:defRPr sz="3800" b="1" i="0" kern="1200">
          <a:solidFill>
            <a:schemeClr val="accent2"/>
          </a:solidFill>
          <a:latin typeface="Calibri" panose="020F0502020204030204" pitchFamily="34" charset="0"/>
          <a:ea typeface="Verdana" charset="0"/>
          <a:cs typeface="Calibri" panose="020F0502020204030204" pitchFamily="34" charset="0"/>
        </a:defRPr>
      </a:lvl1pPr>
      <a:lvl2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algn="l" defTabSz="1217054" rtl="0" eaLnBrk="1" fontAlgn="base" hangingPunct="1">
        <a:spcBef>
          <a:spcPct val="0"/>
        </a:spcBef>
        <a:spcAft>
          <a:spcPct val="0"/>
        </a:spcAft>
        <a:defRPr sz="2667">
          <a:solidFill>
            <a:schemeClr val="accent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68288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§"/>
        <a:defRPr sz="2800" b="1" i="0" kern="1200">
          <a:solidFill>
            <a:schemeClr val="tx1"/>
          </a:solidFill>
          <a:latin typeface="+mn-lt"/>
          <a:ea typeface="Verdana" charset="0"/>
          <a:cs typeface="Calibri Light" panose="020F0302020204030204" pitchFamily="34" charset="0"/>
        </a:defRPr>
      </a:lvl1pPr>
      <a:lvl2pPr marL="628650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2pPr>
      <a:lvl3pPr marL="987425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3pPr>
      <a:lvl4pPr marL="1347788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4pPr>
      <a:lvl5pPr marL="1700213" indent="-268288" algn="l" defTabSz="121705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Verdana" charset="0"/>
          <a:cs typeface="Calibri" panose="020F0502020204030204" pitchFamily="34" charset="0"/>
        </a:defRPr>
      </a:lvl5pPr>
      <a:lvl6pPr marL="2076450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575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lang="nl-BE" sz="1800" kern="1200" dirty="0" err="1" smtClean="0">
          <a:solidFill>
            <a:schemeClr val="tx1"/>
          </a:solidFill>
          <a:latin typeface="+mn-lt"/>
          <a:ea typeface="+mn-ea"/>
          <a:cs typeface="+mn-cs"/>
        </a:defRPr>
      </a:lvl7pPr>
      <a:lvl8pPr marL="2795587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160712" indent="-285750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93" userDrawn="1">
          <p15:clr>
            <a:srgbClr val="F26B43"/>
          </p15:clr>
        </p15:guide>
        <p15:guide id="2" pos="7287" userDrawn="1">
          <p15:clr>
            <a:srgbClr val="F26B43"/>
          </p15:clr>
        </p15:guide>
        <p15:guide id="3" orient="horz" pos="391" userDrawn="1">
          <p15:clr>
            <a:srgbClr val="F26B43"/>
          </p15:clr>
        </p15:guide>
        <p15:guide id="4" orient="horz" pos="392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1548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1" userDrawn="1">
          <p15:clr>
            <a:srgbClr val="F26B43"/>
          </p15:clr>
        </p15:guide>
        <p15:guide id="2" pos="393" userDrawn="1">
          <p15:clr>
            <a:srgbClr val="F26B43"/>
          </p15:clr>
        </p15:guide>
        <p15:guide id="3" pos="7287" userDrawn="1">
          <p15:clr>
            <a:srgbClr val="F26B43"/>
          </p15:clr>
        </p15:guide>
        <p15:guide id="4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C7654-B1F8-CB41-A11C-78EAAE0B4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noProof="0" dirty="0"/>
              <a:t>Advanced Networking Lab:</a:t>
            </a:r>
            <a:br>
              <a:rPr lang="en-US" noProof="0" dirty="0"/>
            </a:br>
            <a:r>
              <a:rPr lang="en-US" noProof="0" dirty="0"/>
              <a:t>Intro to 5G Labs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9F27B-4FA1-1945-B3AE-2234EB3F591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noProof="0" dirty="0"/>
              <a:t>2023-2024</a:t>
            </a:r>
            <a:endParaRPr lang="en-US" dirty="0"/>
          </a:p>
          <a:p>
            <a:r>
              <a:rPr lang="en-US" b="0" dirty="0"/>
              <a:t>Johan Bergs, Michael </a:t>
            </a:r>
            <a:r>
              <a:rPr lang="en-US" b="0" dirty="0" err="1"/>
              <a:t>Peeters</a:t>
            </a:r>
            <a:r>
              <a:rPr lang="en-US" b="0" dirty="0"/>
              <a:t>, Arno Troch</a:t>
            </a:r>
          </a:p>
        </p:txBody>
      </p:sp>
    </p:spTree>
    <p:extLst>
      <p:ext uri="{BB962C8B-B14F-4D97-AF65-F5344CB8AC3E}">
        <p14:creationId xmlns:p14="http://schemas.microsoft.com/office/powerpoint/2010/main" val="2323801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620713"/>
            <a:ext cx="10944226" cy="724598"/>
          </a:xfrm>
        </p:spPr>
        <p:txBody>
          <a:bodyPr>
            <a:normAutofit/>
          </a:bodyPr>
          <a:lstStyle/>
          <a:p>
            <a:r>
              <a:rPr lang="en-US" noProof="0" dirty="0"/>
              <a:t>Uplink/Downlink Resource Allocation</a:t>
            </a:r>
            <a:endParaRPr lang="en-US" sz="2800" b="0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9C863-A5D5-2E4E-BD1E-C5C0C33F5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10</a:t>
            </a:fld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68BDA-2837-92A6-24C5-F44316C94251}"/>
              </a:ext>
            </a:extLst>
          </p:cNvPr>
          <p:cNvSpPr txBox="1"/>
          <p:nvPr/>
        </p:nvSpPr>
        <p:spPr>
          <a:xfrm>
            <a:off x="-1278194" y="556505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F69BA1E-BDD1-63D5-221F-6A9874ABC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62655" y="1497927"/>
            <a:ext cx="7866689" cy="502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520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620713"/>
            <a:ext cx="10944226" cy="1129710"/>
          </a:xfrm>
        </p:spPr>
        <p:txBody>
          <a:bodyPr>
            <a:normAutofit/>
          </a:bodyPr>
          <a:lstStyle/>
          <a:p>
            <a:r>
              <a:rPr lang="en-US" noProof="0" dirty="0"/>
              <a:t>Uplink/Downlink Resource Allocation</a:t>
            </a:r>
            <a:br>
              <a:rPr lang="en-US" noProof="0" dirty="0"/>
            </a:br>
            <a:r>
              <a:rPr lang="en-US" sz="2400" b="0" i="1" noProof="0" dirty="0"/>
              <a:t>Back to the Frame Structure</a:t>
            </a:r>
            <a:endParaRPr lang="en-US" sz="1800" b="0" i="1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9C863-A5D5-2E4E-BD1E-C5C0C33F5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11</a:t>
            </a:fld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68BDA-2837-92A6-24C5-F44316C94251}"/>
              </a:ext>
            </a:extLst>
          </p:cNvPr>
          <p:cNvSpPr txBox="1"/>
          <p:nvPr/>
        </p:nvSpPr>
        <p:spPr>
          <a:xfrm>
            <a:off x="-1278194" y="556505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FBB3827E-6186-074A-F234-81A8411019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0" y="1733734"/>
            <a:ext cx="5565596" cy="278642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23AFBF-434A-19DA-DFD6-B54E7F430FFA}"/>
              </a:ext>
            </a:extLst>
          </p:cNvPr>
          <p:cNvSpPr txBox="1"/>
          <p:nvPr/>
        </p:nvSpPr>
        <p:spPr>
          <a:xfrm>
            <a:off x="6280711" y="4520155"/>
            <a:ext cx="3189041" cy="40750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BE" sz="20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Example TDD pattern: DDDSU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7AE6619-0ED0-B334-51F2-1A801A6E53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075688"/>
              </p:ext>
            </p:extLst>
          </p:nvPr>
        </p:nvGraphicFramePr>
        <p:xfrm>
          <a:off x="3984172" y="4910971"/>
          <a:ext cx="7782120" cy="791175"/>
        </p:xfrm>
        <a:graphic>
          <a:graphicData uri="http://schemas.openxmlformats.org/drawingml/2006/table">
            <a:tbl>
              <a:tblPr>
                <a:effectLst/>
                <a:tableStyleId>{2D5ABB26-0587-4C30-8999-92F81FD0307C}</a:tableStyleId>
              </a:tblPr>
              <a:tblGrid>
                <a:gridCol w="194553">
                  <a:extLst>
                    <a:ext uri="{9D8B030D-6E8A-4147-A177-3AD203B41FA5}">
                      <a16:colId xmlns:a16="http://schemas.microsoft.com/office/drawing/2014/main" val="273511237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4190419866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60851563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896187854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609941954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2045575668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647446159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4245833292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778727650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920039702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89197292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013976282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673485066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2141427867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884643192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2565839036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411160014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2758547216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2949222373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4181129162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74080957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899123758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59551651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4211192358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505323298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329709988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2363637980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2351805068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773267307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463176807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051427588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597786465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4272368320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817089336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5438932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22404996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49346937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953201359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1736148934"/>
                    </a:ext>
                  </a:extLst>
                </a:gridCol>
                <a:gridCol w="194553">
                  <a:extLst>
                    <a:ext uri="{9D8B030D-6E8A-4147-A177-3AD203B41FA5}">
                      <a16:colId xmlns:a16="http://schemas.microsoft.com/office/drawing/2014/main" val="3732343069"/>
                    </a:ext>
                  </a:extLst>
                </a:gridCol>
              </a:tblGrid>
              <a:tr h="791175"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BE" sz="8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9136440"/>
                  </a:ext>
                </a:extLst>
              </a:tr>
            </a:tbl>
          </a:graphicData>
        </a:graphic>
      </p:graphicFrame>
      <p:sp>
        <p:nvSpPr>
          <p:cNvPr id="28" name="Left Brace 27">
            <a:extLst>
              <a:ext uri="{FF2B5EF4-FFF2-40B4-BE49-F238E27FC236}">
                <a16:creationId xmlns:a16="http://schemas.microsoft.com/office/drawing/2014/main" id="{FB478C32-0C33-FC2D-8F31-A9121140487C}"/>
              </a:ext>
            </a:extLst>
          </p:cNvPr>
          <p:cNvSpPr/>
          <p:nvPr/>
        </p:nvSpPr>
        <p:spPr>
          <a:xfrm rot="10800000">
            <a:off x="4172374" y="3126943"/>
            <a:ext cx="216745" cy="1393211"/>
          </a:xfrm>
          <a:prstGeom prst="leftBrace">
            <a:avLst>
              <a:gd name="adj1" fmla="val 88467"/>
              <a:gd name="adj2" fmla="val 50000"/>
            </a:avLst>
          </a:prstGeom>
          <a:ln>
            <a:solidFill>
              <a:schemeClr val="accent4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cxnSp>
        <p:nvCxnSpPr>
          <p:cNvPr id="29" name="Curved Connector 28">
            <a:extLst>
              <a:ext uri="{FF2B5EF4-FFF2-40B4-BE49-F238E27FC236}">
                <a16:creationId xmlns:a16="http://schemas.microsoft.com/office/drawing/2014/main" id="{F1DA69A8-021F-6DC2-D8A1-6E422D6566B8}"/>
              </a:ext>
            </a:extLst>
          </p:cNvPr>
          <p:cNvCxnSpPr>
            <a:cxnSpLocks/>
            <a:stCxn id="28" idx="1"/>
          </p:cNvCxnSpPr>
          <p:nvPr/>
        </p:nvCxnSpPr>
        <p:spPr>
          <a:xfrm>
            <a:off x="4389119" y="3823548"/>
            <a:ext cx="1706881" cy="826829"/>
          </a:xfrm>
          <a:prstGeom prst="curved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C2735E54-EDB3-4A90-2BE6-7E2D3A682328}"/>
              </a:ext>
            </a:extLst>
          </p:cNvPr>
          <p:cNvSpPr txBox="1"/>
          <p:nvPr/>
        </p:nvSpPr>
        <p:spPr>
          <a:xfrm>
            <a:off x="5854007" y="2011017"/>
            <a:ext cx="5912285" cy="175688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TDD pattern</a:t>
            </a:r>
          </a:p>
          <a:p>
            <a:pPr marL="457200" indent="-457200" algn="l">
              <a:buFont typeface="Wingdings" pitchFamily="2" charset="2"/>
              <a:buChar char="§"/>
            </a:pPr>
            <a:r>
              <a:rPr lang="en-BE" sz="2400" dirty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= repeating sequence of DL/UL slots</a:t>
            </a:r>
          </a:p>
          <a:p>
            <a:pPr marL="457200" indent="-457200" algn="l">
              <a:buFont typeface="Wingdings" pitchFamily="2" charset="2"/>
              <a:buChar char="§"/>
            </a:pPr>
            <a:endParaRPr lang="en-BE" sz="2400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372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29C6E-45F6-EC47-9E62-697FE893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2AE85-0D8F-2941-B863-417E244781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Lab Structure &amp; What to Expect</a:t>
            </a:r>
          </a:p>
        </p:txBody>
      </p:sp>
    </p:spTree>
    <p:extLst>
      <p:ext uri="{BB962C8B-B14F-4D97-AF65-F5344CB8AC3E}">
        <p14:creationId xmlns:p14="http://schemas.microsoft.com/office/powerpoint/2010/main" val="1917209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Lab Structure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9C863-A5D5-2E4E-BD1E-C5C0C33F5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3</a:t>
            </a:fld>
            <a:endParaRPr lang="nl-BE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D361F8A-5995-48A9-9138-5390614326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2"/>
            <a:endParaRPr lang="nl-BE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622D611-D310-F8FE-F482-419F96D08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105940"/>
              </p:ext>
            </p:extLst>
          </p:nvPr>
        </p:nvGraphicFramePr>
        <p:xfrm>
          <a:off x="623887" y="1514393"/>
          <a:ext cx="10944224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72112">
                  <a:extLst>
                    <a:ext uri="{9D8B030D-6E8A-4147-A177-3AD203B41FA5}">
                      <a16:colId xmlns:a16="http://schemas.microsoft.com/office/drawing/2014/main" val="1102060359"/>
                    </a:ext>
                  </a:extLst>
                </a:gridCol>
                <a:gridCol w="5472112">
                  <a:extLst>
                    <a:ext uri="{9D8B030D-6E8A-4147-A177-3AD203B41FA5}">
                      <a16:colId xmlns:a16="http://schemas.microsoft.com/office/drawing/2014/main" val="11004638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BE" dirty="0"/>
                        <a:t>Lab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dirty="0"/>
                        <a:t>Timeline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462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Lab 1: Pre-reading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15 April – 21 April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8835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Lab 2: Basic Design</a:t>
                      </a:r>
                      <a:endParaRPr lang="en-B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22 April – 28 April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1870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Lab 3: RF Planning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29 April – 5 May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22876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en-GB" b="1" i="1" dirty="0"/>
                        <a:t>Deadline Labs 1-3: Sunday, 5 May 2024 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B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63979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Lab 4: Configuring </a:t>
                      </a:r>
                      <a:r>
                        <a:rPr lang="en-GB" dirty="0" err="1"/>
                        <a:t>OpenAirInterface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6 May – 12 May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5592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Lab 5: Running </a:t>
                      </a:r>
                      <a:r>
                        <a:rPr lang="en-GB" dirty="0" err="1"/>
                        <a:t>OpenAirInterface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13 May – 19 May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9256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Lab 6: </a:t>
                      </a:r>
                      <a:r>
                        <a:rPr lang="en-GB" dirty="0" err="1"/>
                        <a:t>OpenAirInterface</a:t>
                      </a:r>
                      <a:r>
                        <a:rPr lang="en-GB" dirty="0"/>
                        <a:t> Walk Test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191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BE" dirty="0"/>
                        <a:t>20 May – 26 May </a:t>
                      </a:r>
                      <a:r>
                        <a:rPr lang="en-GB" b="1" dirty="0"/>
                        <a:t>(@ The Beacon)</a:t>
                      </a:r>
                      <a:endParaRPr lang="en-BE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605687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4A31452-A886-666C-C25A-7FA480175559}"/>
              </a:ext>
            </a:extLst>
          </p:cNvPr>
          <p:cNvSpPr txBox="1"/>
          <p:nvPr/>
        </p:nvSpPr>
        <p:spPr>
          <a:xfrm>
            <a:off x="8063345" y="503959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103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29C6E-45F6-EC47-9E62-697FE893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5G New Radio (NR)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2AE85-0D8F-2941-B863-417E244781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 Short Introduction</a:t>
            </a:r>
          </a:p>
        </p:txBody>
      </p:sp>
    </p:spTree>
    <p:extLst>
      <p:ext uri="{BB962C8B-B14F-4D97-AF65-F5344CB8AC3E}">
        <p14:creationId xmlns:p14="http://schemas.microsoft.com/office/powerpoint/2010/main" val="684745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5G NR?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9C863-A5D5-2E4E-BD1E-C5C0C33F5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5</a:t>
            </a:fld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68BDA-2837-92A6-24C5-F44316C94251}"/>
              </a:ext>
            </a:extLst>
          </p:cNvPr>
          <p:cNvSpPr txBox="1"/>
          <p:nvPr/>
        </p:nvSpPr>
        <p:spPr>
          <a:xfrm>
            <a:off x="-1278194" y="556505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0" name="Graphic 9" descr="Cell Tower with solid fill">
            <a:extLst>
              <a:ext uri="{FF2B5EF4-FFF2-40B4-BE49-F238E27FC236}">
                <a16:creationId xmlns:a16="http://schemas.microsoft.com/office/drawing/2014/main" id="{B9E8E016-D2E6-195A-5569-6B789658B9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10990" y="2910823"/>
            <a:ext cx="1639389" cy="1639389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4B2E9BB-B399-8504-83EE-58F19EB5E45D}"/>
              </a:ext>
            </a:extLst>
          </p:cNvPr>
          <p:cNvGrpSpPr/>
          <p:nvPr/>
        </p:nvGrpSpPr>
        <p:grpSpPr>
          <a:xfrm>
            <a:off x="8538141" y="3160485"/>
            <a:ext cx="1276895" cy="1285655"/>
            <a:chOff x="8293825" y="2600545"/>
            <a:chExt cx="1639389" cy="1656910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07AFF73F-3657-9E53-144F-9D6B8434EF87}"/>
                </a:ext>
              </a:extLst>
            </p:cNvPr>
            <p:cNvSpPr/>
            <p:nvPr/>
          </p:nvSpPr>
          <p:spPr bwMode="auto">
            <a:xfrm>
              <a:off x="8293825" y="2600545"/>
              <a:ext cx="1639389" cy="165691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80000" tIns="180000" rIns="180000" bIns="180000" rtlCol="0" anchor="ctr"/>
            <a:lstStyle/>
            <a:p>
              <a:pPr marL="0" indent="0" algn="ctr">
                <a:spcAft>
                  <a:spcPts val="450"/>
                </a:spcAft>
                <a:buFont typeface="Arial" charset="0"/>
                <a:buNone/>
              </a:pPr>
              <a:endParaRPr lang="en-BE" sz="1800" b="1" dirty="0" err="1">
                <a:solidFill>
                  <a:schemeClr val="bg1"/>
                </a:solidFill>
                <a:latin typeface="+mn-lt"/>
                <a:ea typeface="Verdana Regular" charset="0"/>
                <a:cs typeface="Verdana Regular" charset="0"/>
                <a:sym typeface="Securitas Sans Light" charset="0"/>
              </a:endParaRPr>
            </a:p>
          </p:txBody>
        </p:sp>
        <p:pic>
          <p:nvPicPr>
            <p:cNvPr id="12" name="Graphic 11" descr="Question Mark with solid fill">
              <a:extLst>
                <a:ext uri="{FF2B5EF4-FFF2-40B4-BE49-F238E27FC236}">
                  <a16:creationId xmlns:a16="http://schemas.microsoft.com/office/drawing/2014/main" id="{D2F773CF-FAAE-2E1A-4EF6-3432644AF9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656320" y="2971800"/>
              <a:ext cx="914400" cy="914400"/>
            </a:xfrm>
            <a:prstGeom prst="rect">
              <a:avLst/>
            </a:prstGeom>
          </p:spPr>
        </p:pic>
      </p:grpSp>
      <p:pic>
        <p:nvPicPr>
          <p:cNvPr id="16" name="Graphic 15" descr="Smart Phone with solid fill">
            <a:extLst>
              <a:ext uri="{FF2B5EF4-FFF2-40B4-BE49-F238E27FC236}">
                <a16:creationId xmlns:a16="http://schemas.microsoft.com/office/drawing/2014/main" id="{6B4129DE-A3BA-9FF6-6A28-D632596F78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55965" y="3541107"/>
            <a:ext cx="914400" cy="91440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9134F2D-E1B4-962B-E8F6-AFAC76ECEB8A}"/>
              </a:ext>
            </a:extLst>
          </p:cNvPr>
          <p:cNvCxnSpPr>
            <a:cxnSpLocks/>
          </p:cNvCxnSpPr>
          <p:nvPr/>
        </p:nvCxnSpPr>
        <p:spPr>
          <a:xfrm flipV="1">
            <a:off x="3174274" y="3388249"/>
            <a:ext cx="2856410" cy="250829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B81C302-D35E-AF78-DD9E-AB4621D30E27}"/>
              </a:ext>
            </a:extLst>
          </p:cNvPr>
          <p:cNvCxnSpPr>
            <a:cxnSpLocks/>
          </p:cNvCxnSpPr>
          <p:nvPr/>
        </p:nvCxnSpPr>
        <p:spPr>
          <a:xfrm>
            <a:off x="6537892" y="4391053"/>
            <a:ext cx="2135845" cy="0"/>
          </a:xfrm>
          <a:prstGeom prst="line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083EDD6-98C2-A054-7643-CE3687ED6DD9}"/>
              </a:ext>
            </a:extLst>
          </p:cNvPr>
          <p:cNvSpPr txBox="1"/>
          <p:nvPr/>
        </p:nvSpPr>
        <p:spPr>
          <a:xfrm>
            <a:off x="1452153" y="1746382"/>
            <a:ext cx="3122023" cy="91440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User Equipment </a:t>
            </a:r>
            <a:b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(UE)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96A00F-2688-21A3-9E33-F4731C154E25}"/>
              </a:ext>
            </a:extLst>
          </p:cNvPr>
          <p:cNvSpPr txBox="1"/>
          <p:nvPr/>
        </p:nvSpPr>
        <p:spPr>
          <a:xfrm>
            <a:off x="4469672" y="1742342"/>
            <a:ext cx="3122023" cy="91440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Cell Tower</a:t>
            </a:r>
            <a:b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(gNodeB)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062783-36F5-E86C-88A6-C5A46D9E0F3C}"/>
              </a:ext>
            </a:extLst>
          </p:cNvPr>
          <p:cNvSpPr txBox="1"/>
          <p:nvPr/>
        </p:nvSpPr>
        <p:spPr>
          <a:xfrm>
            <a:off x="7615576" y="1740706"/>
            <a:ext cx="3122023" cy="91440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Core Network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BE" sz="2800" b="1" dirty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(CN)</a:t>
            </a: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692E621-82F8-3F54-3E6C-CCE5E56863C1}"/>
              </a:ext>
            </a:extLst>
          </p:cNvPr>
          <p:cNvSpPr txBox="1"/>
          <p:nvPr/>
        </p:nvSpPr>
        <p:spPr>
          <a:xfrm>
            <a:off x="11038114" y="61264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2805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5G NR?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9C863-A5D5-2E4E-BD1E-C5C0C33F5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6</a:t>
            </a:fld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68BDA-2837-92A6-24C5-F44316C94251}"/>
              </a:ext>
            </a:extLst>
          </p:cNvPr>
          <p:cNvSpPr txBox="1"/>
          <p:nvPr/>
        </p:nvSpPr>
        <p:spPr>
          <a:xfrm>
            <a:off x="-1278194" y="556505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0" name="Graphic 9" descr="Cell Tower with solid fill">
            <a:extLst>
              <a:ext uri="{FF2B5EF4-FFF2-40B4-BE49-F238E27FC236}">
                <a16:creationId xmlns:a16="http://schemas.microsoft.com/office/drawing/2014/main" id="{B9E8E016-D2E6-195A-5569-6B789658B9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10990" y="2910823"/>
            <a:ext cx="1639389" cy="1639389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4B2E9BB-B399-8504-83EE-58F19EB5E45D}"/>
              </a:ext>
            </a:extLst>
          </p:cNvPr>
          <p:cNvGrpSpPr/>
          <p:nvPr/>
        </p:nvGrpSpPr>
        <p:grpSpPr>
          <a:xfrm>
            <a:off x="8538141" y="3160485"/>
            <a:ext cx="1276895" cy="1285655"/>
            <a:chOff x="8293825" y="2600545"/>
            <a:chExt cx="1639389" cy="1656910"/>
          </a:xfrm>
        </p:grpSpPr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07AFF73F-3657-9E53-144F-9D6B8434EF87}"/>
                </a:ext>
              </a:extLst>
            </p:cNvPr>
            <p:cNvSpPr/>
            <p:nvPr/>
          </p:nvSpPr>
          <p:spPr bwMode="auto">
            <a:xfrm>
              <a:off x="8293825" y="2600545"/>
              <a:ext cx="1639389" cy="1656910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80000" tIns="180000" rIns="180000" bIns="180000" rtlCol="0" anchor="ctr"/>
            <a:lstStyle/>
            <a:p>
              <a:pPr marL="0" indent="0" algn="ctr">
                <a:spcAft>
                  <a:spcPts val="450"/>
                </a:spcAft>
                <a:buFont typeface="Arial" charset="0"/>
                <a:buNone/>
              </a:pPr>
              <a:endParaRPr lang="en-BE" sz="1800" b="1" dirty="0" err="1">
                <a:solidFill>
                  <a:schemeClr val="bg1"/>
                </a:solidFill>
                <a:latin typeface="+mn-lt"/>
                <a:ea typeface="Verdana Regular" charset="0"/>
                <a:cs typeface="Verdana Regular" charset="0"/>
                <a:sym typeface="Securitas Sans Light" charset="0"/>
              </a:endParaRPr>
            </a:p>
          </p:txBody>
        </p:sp>
        <p:pic>
          <p:nvPicPr>
            <p:cNvPr id="12" name="Graphic 11" descr="Question Mark with solid fill">
              <a:extLst>
                <a:ext uri="{FF2B5EF4-FFF2-40B4-BE49-F238E27FC236}">
                  <a16:creationId xmlns:a16="http://schemas.microsoft.com/office/drawing/2014/main" id="{D2F773CF-FAAE-2E1A-4EF6-3432644AF9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656320" y="2971800"/>
              <a:ext cx="914400" cy="914400"/>
            </a:xfrm>
            <a:prstGeom prst="rect">
              <a:avLst/>
            </a:prstGeom>
          </p:spPr>
        </p:pic>
      </p:grpSp>
      <p:pic>
        <p:nvPicPr>
          <p:cNvPr id="16" name="Graphic 15" descr="Smart Phone with solid fill">
            <a:extLst>
              <a:ext uri="{FF2B5EF4-FFF2-40B4-BE49-F238E27FC236}">
                <a16:creationId xmlns:a16="http://schemas.microsoft.com/office/drawing/2014/main" id="{6B4129DE-A3BA-9FF6-6A28-D632596F78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55965" y="3541107"/>
            <a:ext cx="914400" cy="914400"/>
          </a:xfrm>
          <a:prstGeom prst="rect">
            <a:avLst/>
          </a:prstGeom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9134F2D-E1B4-962B-E8F6-AFAC76ECEB8A}"/>
              </a:ext>
            </a:extLst>
          </p:cNvPr>
          <p:cNvCxnSpPr>
            <a:cxnSpLocks/>
          </p:cNvCxnSpPr>
          <p:nvPr/>
        </p:nvCxnSpPr>
        <p:spPr>
          <a:xfrm flipV="1">
            <a:off x="3174274" y="3388249"/>
            <a:ext cx="2856410" cy="250829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B81C302-D35E-AF78-DD9E-AB4621D30E27}"/>
              </a:ext>
            </a:extLst>
          </p:cNvPr>
          <p:cNvCxnSpPr>
            <a:cxnSpLocks/>
          </p:cNvCxnSpPr>
          <p:nvPr/>
        </p:nvCxnSpPr>
        <p:spPr>
          <a:xfrm>
            <a:off x="6537892" y="4391053"/>
            <a:ext cx="2135845" cy="0"/>
          </a:xfrm>
          <a:prstGeom prst="line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7083EDD6-98C2-A054-7643-CE3687ED6DD9}"/>
              </a:ext>
            </a:extLst>
          </p:cNvPr>
          <p:cNvSpPr txBox="1"/>
          <p:nvPr/>
        </p:nvSpPr>
        <p:spPr>
          <a:xfrm>
            <a:off x="1452153" y="1746382"/>
            <a:ext cx="3122023" cy="91440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User Equipment </a:t>
            </a:r>
            <a:b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(UE)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D96A00F-2688-21A3-9E33-F4731C154E25}"/>
              </a:ext>
            </a:extLst>
          </p:cNvPr>
          <p:cNvSpPr txBox="1"/>
          <p:nvPr/>
        </p:nvSpPr>
        <p:spPr>
          <a:xfrm>
            <a:off x="4469672" y="1742342"/>
            <a:ext cx="3122023" cy="91440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Cell Tower</a:t>
            </a:r>
            <a:b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(gNodeB)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4062783-36F5-E86C-88A6-C5A46D9E0F3C}"/>
              </a:ext>
            </a:extLst>
          </p:cNvPr>
          <p:cNvSpPr txBox="1"/>
          <p:nvPr/>
        </p:nvSpPr>
        <p:spPr>
          <a:xfrm>
            <a:off x="7615576" y="1740706"/>
            <a:ext cx="3122023" cy="91440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BE" sz="2800" b="1" dirty="0">
                <a:solidFill>
                  <a:schemeClr val="tx1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Core Network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BE" sz="2800" b="1" dirty="0"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(CN)</a:t>
            </a: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BACDFCA1-BE7F-A020-BBE2-7EA7AEFFA816}"/>
              </a:ext>
            </a:extLst>
          </p:cNvPr>
          <p:cNvSpPr/>
          <p:nvPr/>
        </p:nvSpPr>
        <p:spPr bwMode="auto">
          <a:xfrm>
            <a:off x="2246338" y="2808515"/>
            <a:ext cx="4604041" cy="2599508"/>
          </a:xfrm>
          <a:prstGeom prst="roundRect">
            <a:avLst>
              <a:gd name="adj" fmla="val 6617"/>
            </a:avLst>
          </a:prstGeom>
          <a:noFill/>
          <a:ln w="38100">
            <a:solidFill>
              <a:schemeClr val="accent5"/>
            </a:solidFill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180000" tIns="180000" rIns="180000" bIns="180000" rtlCol="0" anchor="ctr"/>
          <a:lstStyle/>
          <a:p>
            <a:pPr marL="0" indent="0" algn="ctr">
              <a:spcAft>
                <a:spcPts val="450"/>
              </a:spcAft>
              <a:buFont typeface="Arial" charset="0"/>
              <a:buNone/>
            </a:pPr>
            <a:endParaRPr lang="en-BE" sz="1800" b="1" dirty="0" err="1">
              <a:solidFill>
                <a:schemeClr val="bg1"/>
              </a:solidFill>
              <a:latin typeface="+mn-lt"/>
              <a:ea typeface="Verdana Regular" charset="0"/>
              <a:cs typeface="Verdana Regular" charset="0"/>
              <a:sym typeface="Securitas Sans Light" charset="0"/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E70627A8-DCE7-A5C4-5DC5-728C0905E028}"/>
              </a:ext>
            </a:extLst>
          </p:cNvPr>
          <p:cNvSpPr/>
          <p:nvPr/>
        </p:nvSpPr>
        <p:spPr bwMode="auto">
          <a:xfrm>
            <a:off x="3470365" y="3160484"/>
            <a:ext cx="1926228" cy="1371949"/>
          </a:xfrm>
          <a:prstGeom prst="roundRect">
            <a:avLst>
              <a:gd name="adj" fmla="val 9236"/>
            </a:avLst>
          </a:prstGeom>
          <a:noFill/>
          <a:ln w="38100"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180000" tIns="180000" rIns="180000" bIns="180000" rtlCol="0" anchor="ctr"/>
          <a:lstStyle/>
          <a:p>
            <a:pPr marL="0" indent="0" algn="ctr">
              <a:spcAft>
                <a:spcPts val="450"/>
              </a:spcAft>
              <a:buFont typeface="Arial" charset="0"/>
              <a:buNone/>
            </a:pPr>
            <a:endParaRPr lang="en-BE" sz="1800" b="1" dirty="0" err="1">
              <a:solidFill>
                <a:schemeClr val="bg1"/>
              </a:solidFill>
              <a:latin typeface="+mn-lt"/>
              <a:ea typeface="Verdana Regular" charset="0"/>
              <a:cs typeface="Verdana Regular" charset="0"/>
              <a:sym typeface="Securitas Sans Light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03DDFA5-313B-7F68-6EB6-DC2588817E68}"/>
              </a:ext>
            </a:extLst>
          </p:cNvPr>
          <p:cNvSpPr txBox="1"/>
          <p:nvPr/>
        </p:nvSpPr>
        <p:spPr>
          <a:xfrm>
            <a:off x="2387781" y="4455507"/>
            <a:ext cx="3122023" cy="914400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 anchor="b"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BE" sz="2400" b="1" dirty="0">
                <a:solidFill>
                  <a:schemeClr val="accent5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Radio Access Network</a:t>
            </a:r>
            <a:br>
              <a:rPr lang="en-BE" sz="2400" b="1" dirty="0">
                <a:solidFill>
                  <a:schemeClr val="accent5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BE" sz="2400" b="1" dirty="0">
                <a:solidFill>
                  <a:schemeClr val="accent5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(RAN)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AAA6A0F-583D-2D08-4BCF-BA665B31A9C6}"/>
              </a:ext>
            </a:extLst>
          </p:cNvPr>
          <p:cNvSpPr txBox="1"/>
          <p:nvPr/>
        </p:nvSpPr>
        <p:spPr>
          <a:xfrm>
            <a:off x="3550850" y="3554025"/>
            <a:ext cx="3122023" cy="914400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BE" sz="2400" b="1" dirty="0">
                <a:solidFill>
                  <a:schemeClr val="accent3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New Radio </a:t>
            </a:r>
            <a:br>
              <a:rPr lang="en-BE" sz="2400" b="1" dirty="0">
                <a:solidFill>
                  <a:schemeClr val="accent3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BE" sz="2400" b="1" dirty="0">
                <a:solidFill>
                  <a:schemeClr val="accent3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(NR)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692E621-82F8-3F54-3E6C-CCE5E56863C1}"/>
              </a:ext>
            </a:extLst>
          </p:cNvPr>
          <p:cNvSpPr txBox="1"/>
          <p:nvPr/>
        </p:nvSpPr>
        <p:spPr>
          <a:xfrm>
            <a:off x="11038114" y="612648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974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60E786-B0AD-C94F-FE85-95EDB755C5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17355" y="3016975"/>
            <a:ext cx="4826063" cy="3266056"/>
          </a:xfrm>
          <a:prstGeom prst="rect">
            <a:avLst/>
          </a:prstGeom>
          <a:ln>
            <a:noFill/>
          </a:ln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D361F8A-5995-48A9-9138-5390614326DE}"/>
                  </a:ext>
                </a:extLst>
              </p:cNvPr>
              <p:cNvSpPr>
                <a:spLocks noGrp="1"/>
              </p:cNvSpPr>
              <p:nvPr>
                <p:ph type="body" sz="quarter" idx="1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nl-BE"/>
                  <a:t>Orthogonal Frequency Division Multiplexing (OFDM)</a:t>
                </a:r>
                <a:r>
                  <a:rPr lang="nl-BE" b="0"/>
                  <a:t> </a:t>
                </a:r>
                <a:endParaRPr lang="nl-BE" b="0" dirty="0"/>
              </a:p>
              <a:p>
                <a:pPr lvl="1"/>
                <a:r>
                  <a:rPr lang="nl-BE" b="0" dirty="0"/>
                  <a:t>Split bandwidth into orthogonal subcarriers</a:t>
                </a:r>
                <a:endParaRPr lang="nl-BE" dirty="0"/>
              </a:p>
              <a:p>
                <a:endParaRPr lang="nl-BE" dirty="0"/>
              </a:p>
              <a:p>
                <a:r>
                  <a:rPr lang="nl-BE" dirty="0"/>
                  <a:t>Subcarrier Spacing (SCS)</a:t>
                </a:r>
              </a:p>
              <a:p>
                <a:pPr lvl="1"/>
                <a:r>
                  <a:rPr lang="nl-BE" dirty="0"/>
                  <a:t>= Space between two subcarriers</a:t>
                </a:r>
              </a:p>
              <a:p>
                <a:pPr lvl="1"/>
                <a:r>
                  <a:rPr lang="nl-BE" b="0" dirty="0"/>
                  <a:t>Flexible in 5G NR</a:t>
                </a:r>
                <a:r>
                  <a:rPr lang="nl-BE" dirty="0"/>
                  <a:t> </a:t>
                </a:r>
                <a:r>
                  <a:rPr lang="nl-BE" dirty="0">
                    <a:sym typeface="Wingdings" pitchFamily="2" charset="2"/>
                  </a:rPr>
                  <a:t> </a:t>
                </a:r>
                <a:r>
                  <a:rPr lang="nl-BE" b="1" dirty="0"/>
                  <a:t>Numerology</a:t>
                </a:r>
                <a:endParaRPr lang="nl-BE" dirty="0"/>
              </a:p>
              <a:p>
                <a:endParaRPr lang="nl-BE" dirty="0"/>
              </a:p>
              <a:p>
                <a:r>
                  <a:rPr lang="nl-BE" dirty="0"/>
                  <a:t>Numerology (</a:t>
                </a:r>
                <a14:m>
                  <m:oMath xmlns:m="http://schemas.openxmlformats.org/officeDocument/2006/math">
                    <m:r>
                      <a:rPr lang="nl-BE" b="1" i="0" smtClean="0">
                        <a:latin typeface="Cambria Math" panose="02040503050406030204" pitchFamily="18" charset="0"/>
                      </a:rPr>
                      <m:t>𝛍</m:t>
                    </m:r>
                  </m:oMath>
                </a14:m>
                <a:r>
                  <a:rPr lang="nl-BE" dirty="0"/>
                  <a:t>)</a:t>
                </a:r>
              </a:p>
              <a:p>
                <a:pPr lvl="1"/>
                <a:r>
                  <a:rPr lang="nl-BE" dirty="0"/>
                  <a:t>Defines SCS </a:t>
                </a:r>
                <a:br>
                  <a:rPr lang="nl-BE" dirty="0"/>
                </a:br>
                <a:r>
                  <a:rPr lang="nl-BE" dirty="0"/>
                  <a:t>(among other things)</a:t>
                </a:r>
              </a:p>
              <a:p>
                <a:pPr marL="360362" lvl="1" indent="0">
                  <a:buNone/>
                </a:pPr>
                <a:endParaRPr lang="nl-BE" dirty="0"/>
              </a:p>
            </p:txBody>
          </p:sp>
        </mc:Choice>
        <mc:Fallback>
          <p:sp>
            <p:nvSpPr>
              <p:cNvPr id="7" name="Text Placeholder 6">
                <a:extLst>
                  <a:ext uri="{FF2B5EF4-FFF2-40B4-BE49-F238E27FC236}">
                    <a16:creationId xmlns:a16="http://schemas.microsoft.com/office/drawing/2014/main" id="{2D361F8A-5995-48A9-9138-5390614326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1"/>
              </p:nvPr>
            </p:nvSpPr>
            <p:spPr>
              <a:blipFill>
                <a:blip r:embed="rId3"/>
                <a:stretch>
                  <a:fillRect l="-1273" t="-2413" b="-1340"/>
                </a:stretch>
              </a:blipFill>
            </p:spPr>
            <p:txBody>
              <a:bodyPr/>
              <a:lstStyle/>
              <a:p>
                <a:r>
                  <a:rPr lang="en-B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AE1A088A-A7E0-EDFE-4633-553B29191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7117" y="2449780"/>
            <a:ext cx="5530994" cy="3894879"/>
          </a:xfrm>
          <a:prstGeom prst="rect">
            <a:avLst/>
          </a:prstGeom>
          <a:ln>
            <a:noFill/>
          </a:ln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OFDM &amp; Numerology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9C863-A5D5-2E4E-BD1E-C5C0C33F5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7</a:t>
            </a:fld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68BDA-2837-92A6-24C5-F44316C94251}"/>
              </a:ext>
            </a:extLst>
          </p:cNvPr>
          <p:cNvSpPr txBox="1"/>
          <p:nvPr/>
        </p:nvSpPr>
        <p:spPr>
          <a:xfrm>
            <a:off x="-1278194" y="556505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E25184C-3D59-A157-CBF7-8D384B9C180D}"/>
              </a:ext>
            </a:extLst>
          </p:cNvPr>
          <p:cNvGraphicFramePr>
            <a:graphicFrameLocks noGrp="1"/>
          </p:cNvGraphicFramePr>
          <p:nvPr/>
        </p:nvGraphicFramePr>
        <p:xfrm>
          <a:off x="3947384" y="4433855"/>
          <a:ext cx="1293089" cy="2087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4909">
                  <a:extLst>
                    <a:ext uri="{9D8B030D-6E8A-4147-A177-3AD203B41FA5}">
                      <a16:colId xmlns:a16="http://schemas.microsoft.com/office/drawing/2014/main" val="1993789381"/>
                    </a:ext>
                  </a:extLst>
                </a:gridCol>
                <a:gridCol w="808180">
                  <a:extLst>
                    <a:ext uri="{9D8B030D-6E8A-4147-A177-3AD203B41FA5}">
                      <a16:colId xmlns:a16="http://schemas.microsoft.com/office/drawing/2014/main" val="315634851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nl-BE" sz="1200" b="1" dirty="0"/>
                        <a:t>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sz="1200" dirty="0"/>
                        <a:t>SCS (kHz)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29042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BE" sz="11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sz="1100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8244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BE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sz="1100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65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BE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sz="1100" dirty="0"/>
                        <a:t>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07071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BE" sz="11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sz="1100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7044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BE" sz="11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sz="1100" dirty="0"/>
                        <a:t>240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5732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BE" sz="11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sz="1100" dirty="0"/>
                        <a:t>480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94759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BE" sz="11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BE" sz="1100" dirty="0"/>
                        <a:t>960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59618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8943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 dirty="0"/>
              <a:t>Resource Grid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9C863-A5D5-2E4E-BD1E-C5C0C33F5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8</a:t>
            </a:fld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68BDA-2837-92A6-24C5-F44316C94251}"/>
              </a:ext>
            </a:extLst>
          </p:cNvPr>
          <p:cNvSpPr txBox="1"/>
          <p:nvPr/>
        </p:nvSpPr>
        <p:spPr>
          <a:xfrm>
            <a:off x="-1278194" y="556505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60E786-B0AD-C94F-FE85-95EDB755C5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4682762" y="3049690"/>
            <a:ext cx="2032700" cy="1375637"/>
          </a:xfrm>
          <a:prstGeom prst="rect">
            <a:avLst/>
          </a:prstGeom>
          <a:ln>
            <a:noFill/>
          </a:ln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DA16E12-1539-C4AE-82C7-3AD5E68A48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96000" y="0"/>
            <a:ext cx="4576753" cy="68580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42868B5-E286-242C-6C79-88E225A70896}"/>
              </a:ext>
            </a:extLst>
          </p:cNvPr>
          <p:cNvSpPr txBox="1"/>
          <p:nvPr/>
        </p:nvSpPr>
        <p:spPr>
          <a:xfrm>
            <a:off x="1527464" y="1859973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CEB4F61C-B2A8-E9AA-5F1D-1FAFB40E1C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3888" y="1516380"/>
            <a:ext cx="10944225" cy="4720907"/>
          </a:xfrm>
        </p:spPr>
        <p:txBody>
          <a:bodyPr/>
          <a:lstStyle/>
          <a:p>
            <a:r>
              <a:rPr lang="nl-BE" dirty="0"/>
              <a:t>Important Terms:</a:t>
            </a:r>
          </a:p>
          <a:p>
            <a:pPr lvl="1"/>
            <a:r>
              <a:rPr lang="nl-BE" dirty="0"/>
              <a:t>Resource Element</a:t>
            </a:r>
          </a:p>
          <a:p>
            <a:pPr lvl="1"/>
            <a:r>
              <a:rPr lang="nl-BE" dirty="0"/>
              <a:t>Resource Block</a:t>
            </a:r>
          </a:p>
          <a:p>
            <a:pPr marL="0" indent="0">
              <a:buNone/>
            </a:pPr>
            <a:endParaRPr lang="nl-BE" dirty="0"/>
          </a:p>
          <a:p>
            <a:pPr lvl="2"/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394208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3494FE7-D33E-49E5-9FED-BE14093B9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620713"/>
            <a:ext cx="10944226" cy="1131452"/>
          </a:xfrm>
        </p:spPr>
        <p:txBody>
          <a:bodyPr>
            <a:normAutofit/>
          </a:bodyPr>
          <a:lstStyle/>
          <a:p>
            <a:r>
              <a:rPr lang="en-US" noProof="0" dirty="0"/>
              <a:t>Frame Structure</a:t>
            </a:r>
            <a:br>
              <a:rPr lang="en-US" noProof="0" dirty="0"/>
            </a:br>
            <a:r>
              <a:rPr lang="en-US" sz="2400" b="0" i="1" noProof="0" dirty="0"/>
              <a:t>Depends on Numerology</a:t>
            </a:r>
            <a:endParaRPr lang="en-US" sz="2800" b="0" i="1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D9C863-A5D5-2E4E-BD1E-C5C0C33F5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923493" y="6339173"/>
            <a:ext cx="2644619" cy="365125"/>
          </a:xfrm>
        </p:spPr>
        <p:txBody>
          <a:bodyPr/>
          <a:lstStyle/>
          <a:p>
            <a:fld id="{E038E271-308C-2E46-A3EC-56326F9084CC}" type="slidenum">
              <a:rPr lang="nl-BE" smtClean="0"/>
              <a:pPr/>
              <a:t>9</a:t>
            </a:fld>
            <a:endParaRPr lang="nl-B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168BDA-2837-92A6-24C5-F44316C94251}"/>
              </a:ext>
            </a:extLst>
          </p:cNvPr>
          <p:cNvSpPr txBox="1"/>
          <p:nvPr/>
        </p:nvSpPr>
        <p:spPr>
          <a:xfrm>
            <a:off x="-1278194" y="556505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981C380D-FEE4-89C1-A468-60DAB81F92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578289" y="2288637"/>
            <a:ext cx="6864921" cy="343693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0DCD87B0-0861-CE48-3F8E-324799DDFE53}"/>
              </a:ext>
            </a:extLst>
          </p:cNvPr>
          <p:cNvSpPr txBox="1"/>
          <p:nvPr/>
        </p:nvSpPr>
        <p:spPr>
          <a:xfrm>
            <a:off x="6286500" y="183919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AC3D20-56BE-558C-D21A-EF22C690B431}"/>
              </a:ext>
            </a:extLst>
          </p:cNvPr>
          <p:cNvSpPr txBox="1"/>
          <p:nvPr/>
        </p:nvSpPr>
        <p:spPr>
          <a:xfrm>
            <a:off x="6317673" y="194310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60E786-B0AD-C94F-FE85-95EDB755C50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 rot="5400000">
            <a:off x="434131" y="4322101"/>
            <a:ext cx="1174063" cy="794552"/>
          </a:xfrm>
          <a:prstGeom prst="rect">
            <a:avLst/>
          </a:prstGeom>
          <a:ln>
            <a:noFill/>
          </a:ln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DA16E12-1539-C4AE-82C7-3AD5E68A48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50400" y="2560637"/>
            <a:ext cx="2643478" cy="3961098"/>
          </a:xfrm>
          <a:prstGeom prst="rect">
            <a:avLst/>
          </a:prstGeom>
        </p:spPr>
      </p:pic>
      <p:sp>
        <p:nvSpPr>
          <p:cNvPr id="24" name="Left Brace 23">
            <a:extLst>
              <a:ext uri="{FF2B5EF4-FFF2-40B4-BE49-F238E27FC236}">
                <a16:creationId xmlns:a16="http://schemas.microsoft.com/office/drawing/2014/main" id="{E592EDC5-DFEC-C7C6-F412-91A1312B0780}"/>
              </a:ext>
            </a:extLst>
          </p:cNvPr>
          <p:cNvSpPr/>
          <p:nvPr/>
        </p:nvSpPr>
        <p:spPr>
          <a:xfrm rot="5400000">
            <a:off x="1912501" y="1890115"/>
            <a:ext cx="257935" cy="1133299"/>
          </a:xfrm>
          <a:prstGeom prst="leftBrace">
            <a:avLst>
              <a:gd name="adj1" fmla="val 88467"/>
              <a:gd name="adj2" fmla="val 50000"/>
            </a:avLst>
          </a:prstGeom>
          <a:ln>
            <a:solidFill>
              <a:schemeClr val="accent4"/>
            </a:solidFill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B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FE7494-52FB-7AF5-687C-D1CAA4434F1B}"/>
              </a:ext>
            </a:extLst>
          </p:cNvPr>
          <p:cNvSpPr txBox="1"/>
          <p:nvPr/>
        </p:nvSpPr>
        <p:spPr>
          <a:xfrm>
            <a:off x="1035170" y="2024164"/>
            <a:ext cx="2012595" cy="264473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BE" sz="1400" dirty="0">
                <a:solidFill>
                  <a:schemeClr val="accent4"/>
                </a:solidFill>
                <a:latin typeface="+mn-lt"/>
                <a:ea typeface="Verdana" panose="020B0604030504040204" pitchFamily="34" charset="0"/>
                <a:cs typeface="Verdana" panose="020B0604030504040204" pitchFamily="34" charset="0"/>
              </a:rPr>
              <a:t>14 OFDM symbols = 1 slot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02B102-3CB3-ABA6-2B48-5C1AA518A7D6}"/>
              </a:ext>
            </a:extLst>
          </p:cNvPr>
          <p:cNvSpPr txBox="1"/>
          <p:nvPr/>
        </p:nvSpPr>
        <p:spPr>
          <a:xfrm>
            <a:off x="10577945" y="4810991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cxnSp>
        <p:nvCxnSpPr>
          <p:cNvPr id="28" name="Curved Connector 27">
            <a:extLst>
              <a:ext uri="{FF2B5EF4-FFF2-40B4-BE49-F238E27FC236}">
                <a16:creationId xmlns:a16="http://schemas.microsoft.com/office/drawing/2014/main" id="{879D82A2-67DF-F96C-CBB7-619FEC9E60E6}"/>
              </a:ext>
            </a:extLst>
          </p:cNvPr>
          <p:cNvCxnSpPr>
            <a:cxnSpLocks/>
            <a:stCxn id="25" idx="3"/>
          </p:cNvCxnSpPr>
          <p:nvPr/>
        </p:nvCxnSpPr>
        <p:spPr>
          <a:xfrm>
            <a:off x="3047765" y="2156401"/>
            <a:ext cx="1316417" cy="429331"/>
          </a:xfrm>
          <a:prstGeom prst="curvedConnector3">
            <a:avLst>
              <a:gd name="adj1" fmla="val 50000"/>
            </a:avLst>
          </a:prstGeom>
          <a:ln>
            <a:solidFill>
              <a:schemeClr val="accent4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38ED5726-4549-25FE-AD86-78EA3B96C410}"/>
              </a:ext>
            </a:extLst>
          </p:cNvPr>
          <p:cNvSpPr txBox="1"/>
          <p:nvPr/>
        </p:nvSpPr>
        <p:spPr>
          <a:xfrm>
            <a:off x="1246909" y="1693718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18882A-51BD-CE4C-C3EF-7D3FF34CAB6F}"/>
              </a:ext>
            </a:extLst>
          </p:cNvPr>
          <p:cNvSpPr txBox="1"/>
          <p:nvPr/>
        </p:nvSpPr>
        <p:spPr>
          <a:xfrm>
            <a:off x="4842164" y="5392882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marL="0" indent="0" algn="l">
              <a:buFont typeface="Arial" panose="020B0604020202020204" pitchFamily="34" charset="0"/>
              <a:buNone/>
            </a:pPr>
            <a:endParaRPr lang="en-BE" sz="2800" b="1" dirty="0">
              <a:solidFill>
                <a:schemeClr val="tx1"/>
              </a:solidFill>
              <a:latin typeface="+mn-lt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885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UAntwerpen-content">
  <a:themeElements>
    <a:clrScheme name="UA - WE">
      <a:dk1>
        <a:srgbClr val="002E65"/>
      </a:dk1>
      <a:lt1>
        <a:srgbClr val="FFFFFF"/>
      </a:lt1>
      <a:dk2>
        <a:srgbClr val="002E65"/>
      </a:dk2>
      <a:lt2>
        <a:srgbClr val="BBCCCC"/>
      </a:lt2>
      <a:accent1>
        <a:srgbClr val="002E65"/>
      </a:accent1>
      <a:accent2>
        <a:srgbClr val="006CA9"/>
      </a:accent2>
      <a:accent3>
        <a:srgbClr val="EA2C38"/>
      </a:accent3>
      <a:accent4>
        <a:srgbClr val="ADA500"/>
      </a:accent4>
      <a:accent5>
        <a:srgbClr val="AC242A"/>
      </a:accent5>
      <a:accent6>
        <a:srgbClr val="44B8F3"/>
      </a:accent6>
      <a:hlink>
        <a:srgbClr val="7575CB"/>
      </a:hlink>
      <a:folHlink>
        <a:srgbClr val="B1009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</a:ln>
        <a:extLst>
          <a:ext uri="{91240B29-F687-4f45-9708-019B960494DF}">
            <a14:hiddenLine xmlns:p="http://schemas.openxmlformats.org/presentationml/2006/main" xmlns="" xmlns:a14="http://schemas.microsoft.com/office/drawing/2010/main" w="9525">
              <a:solidFill>
                <a:srgbClr val="000000"/>
              </a:solidFill>
              <a:miter lim="800000"/>
              <a:headEnd/>
              <a:tailEnd/>
            </a14:hiddenLine>
          </a:ext>
        </a:extLst>
      </a:spPr>
      <a:bodyPr lIns="180000" tIns="180000" rIns="180000" bIns="180000" rtlCol="0" anchor="ctr"/>
      <a:lstStyle>
        <a:defPPr marL="0" indent="0" algn="ctr">
          <a:spcAft>
            <a:spcPts val="450"/>
          </a:spcAft>
          <a:buFont typeface="Arial" charset="0"/>
          <a:buNone/>
          <a:defRPr sz="1800" b="1" dirty="0" err="1" smtClean="0">
            <a:solidFill>
              <a:schemeClr val="bg1"/>
            </a:solidFill>
            <a:latin typeface="+mn-lt"/>
            <a:ea typeface="Verdana Regular" charset="0"/>
            <a:cs typeface="Verdana Regular" charset="0"/>
            <a:sym typeface="Securitas Sans Light" charset="0"/>
          </a:defRPr>
        </a:defPPr>
      </a:lstStyle>
    </a:spDef>
    <a:lnDef>
      <a:spPr>
        <a:ln>
          <a:tailEnd type="arrow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marL="0" indent="0" algn="l">
          <a:buFont typeface="Arial" panose="020B0604020202020204" pitchFamily="34" charset="0"/>
          <a:buNone/>
          <a:defRPr sz="2800" b="1" smtClean="0">
            <a:solidFill>
              <a:schemeClr val="tx1"/>
            </a:solidFill>
            <a:latin typeface="+mn-lt"/>
            <a:ea typeface="Verdana" panose="020B0604030504040204" pitchFamily="34" charset="0"/>
            <a:cs typeface="Verdana" panose="020B060403050404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E-calibri-plus-eng" id="{FF0CAC7B-C1BD-C949-A36D-49A04EAFC8D2}" vid="{0F243C98-9536-8D43-B065-18D52A162BBB}"/>
    </a:ext>
  </a:extLst>
</a:theme>
</file>

<file path=ppt/theme/theme2.xml><?xml version="1.0" encoding="utf-8"?>
<a:theme xmlns:a="http://schemas.openxmlformats.org/drawingml/2006/main" name="UAntwerpen_titleslides">
  <a:themeElements>
    <a:clrScheme name="UA - WE">
      <a:dk1>
        <a:srgbClr val="002E65"/>
      </a:dk1>
      <a:lt1>
        <a:srgbClr val="FFFFFF"/>
      </a:lt1>
      <a:dk2>
        <a:srgbClr val="002E65"/>
      </a:dk2>
      <a:lt2>
        <a:srgbClr val="BBCCCC"/>
      </a:lt2>
      <a:accent1>
        <a:srgbClr val="002E65"/>
      </a:accent1>
      <a:accent2>
        <a:srgbClr val="006CA9"/>
      </a:accent2>
      <a:accent3>
        <a:srgbClr val="EA2C38"/>
      </a:accent3>
      <a:accent4>
        <a:srgbClr val="ADA500"/>
      </a:accent4>
      <a:accent5>
        <a:srgbClr val="AC242A"/>
      </a:accent5>
      <a:accent6>
        <a:srgbClr val="44B8F3"/>
      </a:accent6>
      <a:hlink>
        <a:srgbClr val="7575CB"/>
      </a:hlink>
      <a:folHlink>
        <a:srgbClr val="B1009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E-calibri-plus-eng" id="{FF0CAC7B-C1BD-C949-A36D-49A04EAFC8D2}" vid="{EAE7B6EA-4638-DD44-A27F-8C28092EE80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36A6B3FDD051F449146A0A6333ECD6C" ma:contentTypeVersion="10" ma:contentTypeDescription="Een nieuw document maken." ma:contentTypeScope="" ma:versionID="f90f4f9e257c5f3f349b6df75f31294c">
  <xsd:schema xmlns:xsd="http://www.w3.org/2001/XMLSchema" xmlns:xs="http://www.w3.org/2001/XMLSchema" xmlns:p="http://schemas.microsoft.com/office/2006/metadata/properties" xmlns:ns2="4bea80e5-e1e9-49bf-85ae-d042e4ec2642" xmlns:ns3="703f0e77-8d12-48b0-81e5-f3e795f53726" targetNamespace="http://schemas.microsoft.com/office/2006/metadata/properties" ma:root="true" ma:fieldsID="d531acef404be38ed8bca704aaae3bb9" ns2:_="" ns3:_="">
    <xsd:import namespace="4bea80e5-e1e9-49bf-85ae-d042e4ec2642"/>
    <xsd:import namespace="703f0e77-8d12-48b0-81e5-f3e795f53726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ea80e5-e1e9-49bf-85ae-d042e4ec2642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Afbeeldingtags" ma:readOnly="false" ma:fieldId="{5cf76f15-5ced-4ddc-b409-7134ff3c332f}" ma:taxonomyMulti="true" ma:sspId="f9fc2d29-e47d-4962-b2bb-d877dae4660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3f0e77-8d12-48b0-81e5-f3e795f53726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6f90e73c-4cc4-4149-8858-e7ef63850767}" ma:internalName="TaxCatchAll" ma:showField="CatchAllData" ma:web="703f0e77-8d12-48b0-81e5-f3e795f5372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03f0e77-8d12-48b0-81e5-f3e795f53726" xsi:nil="true"/>
    <lcf76f155ced4ddcb4097134ff3c332f xmlns="4bea80e5-e1e9-49bf-85ae-d042e4ec2642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5D6EDECA-2FC6-4CC6-BF57-774C7A66E70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67A0332-0E1B-446F-9483-10DEDBA9DD41}"/>
</file>

<file path=customXml/itemProps3.xml><?xml version="1.0" encoding="utf-8"?>
<ds:datastoreItem xmlns:ds="http://schemas.openxmlformats.org/officeDocument/2006/customXml" ds:itemID="{A5A93269-0A2D-4449-AFE7-E8570D6EC4CB}">
  <ds:schemaRefs>
    <ds:schemaRef ds:uri="http://www.w3.org/XML/1998/namespace"/>
    <ds:schemaRef ds:uri="http://purl.org/dc/elements/1.1/"/>
    <ds:schemaRef ds:uri="a09e4e9c-009f-4841-8876-57cddbde6e17"/>
    <ds:schemaRef ds:uri="http://purl.org/dc/terms/"/>
    <ds:schemaRef ds:uri="e4e19ae9-58fe-4993-a35b-a8a84bb511ff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UAntwerpen-content</Template>
  <TotalTime>570</TotalTime>
  <Words>286</Words>
  <Application>Microsoft Macintosh PowerPoint</Application>
  <PresentationFormat>Widescreen</PresentationFormat>
  <Paragraphs>80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ITC Officina Sans Std Book</vt:lpstr>
      <vt:lpstr>Trebuchet MS</vt:lpstr>
      <vt:lpstr>Verdana</vt:lpstr>
      <vt:lpstr>Wingdings</vt:lpstr>
      <vt:lpstr>UAntwerpen-content</vt:lpstr>
      <vt:lpstr>UAntwerpen_titleslides</vt:lpstr>
      <vt:lpstr>Advanced Networking Lab: Intro to 5G Labs</vt:lpstr>
      <vt:lpstr>Overview</vt:lpstr>
      <vt:lpstr>Lab Structure</vt:lpstr>
      <vt:lpstr>5G New Radio (NR)</vt:lpstr>
      <vt:lpstr>5G NR?</vt:lpstr>
      <vt:lpstr>5G NR?</vt:lpstr>
      <vt:lpstr>OFDM &amp; Numerology</vt:lpstr>
      <vt:lpstr>Resource Grid</vt:lpstr>
      <vt:lpstr>Frame Structure Depends on Numerology</vt:lpstr>
      <vt:lpstr>Uplink/Downlink Resource Allocation</vt:lpstr>
      <vt:lpstr>Uplink/Downlink Resource Allocation Back to the Frame Structure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Networking Lab: Introduction to 5G</dc:title>
  <dc:creator>Arno Troch (imec-UAntwerpen)</dc:creator>
  <cp:lastModifiedBy>Arno Troch (imec-UAntwerpen)</cp:lastModifiedBy>
  <cp:revision>117</cp:revision>
  <dcterms:created xsi:type="dcterms:W3CDTF">2024-04-11T08:47:13Z</dcterms:created>
  <dcterms:modified xsi:type="dcterms:W3CDTF">2024-04-17T08:33:29Z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0x010100036A6B3FDD051F449146A0A6333ECD6C</vt:lpwstr>
  </property>
  <property fmtid="{D5CDD505-2E9C-101B-9397-08002B2CF9AE}" pid="3" name="MSIP_Label_f0eba32c-0974-4663-a3a1-3cd8c30938e9_Enabled">
    <vt:lpwstr>true</vt:lpwstr>
  </property>
  <property fmtid="{D5CDD505-2E9C-101B-9397-08002B2CF9AE}" pid="4" name="MSIP_Label_f0eba32c-0974-4663-a3a1-3cd8c30938e9_SetDate">
    <vt:lpwstr>2024-04-11T08:45:48Z</vt:lpwstr>
  </property>
  <property fmtid="{D5CDD505-2E9C-101B-9397-08002B2CF9AE}" pid="5" name="MSIP_Label_f0eba32c-0974-4663-a3a1-3cd8c30938e9_Method">
    <vt:lpwstr>Privileged</vt:lpwstr>
  </property>
  <property fmtid="{D5CDD505-2E9C-101B-9397-08002B2CF9AE}" pid="6" name="MSIP_Label_f0eba32c-0974-4663-a3a1-3cd8c30938e9_Name">
    <vt:lpwstr>Public - General - Unmarked</vt:lpwstr>
  </property>
  <property fmtid="{D5CDD505-2E9C-101B-9397-08002B2CF9AE}" pid="7" name="MSIP_Label_f0eba32c-0974-4663-a3a1-3cd8c30938e9_SiteId">
    <vt:lpwstr>a72d5a72-25ee-40f0-9bd1-067cb5b770d4</vt:lpwstr>
  </property>
  <property fmtid="{D5CDD505-2E9C-101B-9397-08002B2CF9AE}" pid="8" name="MSIP_Label_f0eba32c-0974-4663-a3a1-3cd8c30938e9_ActionId">
    <vt:lpwstr>b2e17281-bacd-4cd6-a312-6b3758e7ef0d</vt:lpwstr>
  </property>
  <property fmtid="{D5CDD505-2E9C-101B-9397-08002B2CF9AE}" pid="9" name="MSIP_Label_f0eba32c-0974-4663-a3a1-3cd8c30938e9_ContentBits">
    <vt:lpwstr>0</vt:lpwstr>
  </property>
</Properties>
</file>

<file path=docProps/thumbnail.jpeg>
</file>